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26"/>
  </p:notesMasterIdLst>
  <p:sldIdLst>
    <p:sldId id="258" r:id="rId2"/>
    <p:sldId id="259" r:id="rId3"/>
    <p:sldId id="260" r:id="rId4"/>
    <p:sldId id="261" r:id="rId5"/>
    <p:sldId id="262" r:id="rId6"/>
    <p:sldId id="263" r:id="rId7"/>
    <p:sldId id="282" r:id="rId8"/>
    <p:sldId id="264" r:id="rId9"/>
    <p:sldId id="267" r:id="rId10"/>
    <p:sldId id="265" r:id="rId11"/>
    <p:sldId id="266" r:id="rId12"/>
    <p:sldId id="268" r:id="rId13"/>
    <p:sldId id="270" r:id="rId14"/>
    <p:sldId id="269" r:id="rId15"/>
    <p:sldId id="273" r:id="rId16"/>
    <p:sldId id="274" r:id="rId17"/>
    <p:sldId id="272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143" autoAdjust="0"/>
  </p:normalViewPr>
  <p:slideViewPr>
    <p:cSldViewPr>
      <p:cViewPr>
        <p:scale>
          <a:sx n="90" d="100"/>
          <a:sy n="90" d="100"/>
        </p:scale>
        <p:origin x="-22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F3355-E763-4E21-88B4-84CE1529B5BD}" type="datetimeFigureOut">
              <a:rPr lang="fr-CH" smtClean="0"/>
              <a:t>30.08.2019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99A66-1E36-455C-B0AE-B359EE5A36E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42464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Begrüssung</a:t>
            </a:r>
            <a:endParaRPr lang="fr-CH" dirty="0" smtClean="0"/>
          </a:p>
          <a:p>
            <a:r>
              <a:rPr lang="fr-CH" dirty="0" err="1" smtClean="0"/>
              <a:t>Danke</a:t>
            </a:r>
            <a:r>
              <a:rPr lang="fr-CH" dirty="0" smtClean="0"/>
              <a:t> an den </a:t>
            </a:r>
            <a:r>
              <a:rPr lang="fr-CH" dirty="0" err="1" smtClean="0"/>
              <a:t>Organisatoren</a:t>
            </a:r>
            <a:endParaRPr lang="fr-CH" dirty="0" smtClean="0"/>
          </a:p>
          <a:p>
            <a:r>
              <a:rPr lang="fr-CH" dirty="0" err="1" smtClean="0"/>
              <a:t>Sehr</a:t>
            </a:r>
            <a:r>
              <a:rPr lang="fr-CH" dirty="0" smtClean="0"/>
              <a:t> </a:t>
            </a:r>
            <a:r>
              <a:rPr lang="fr-CH" dirty="0" err="1" smtClean="0"/>
              <a:t>zufrieden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und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stolz</a:t>
            </a:r>
            <a:r>
              <a:rPr lang="fr-CH" baseline="0" dirty="0" smtClean="0"/>
              <a:t>, hier </a:t>
            </a:r>
            <a:r>
              <a:rPr lang="fr-CH" baseline="0" dirty="0" err="1" smtClean="0"/>
              <a:t>vorne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stehen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zu</a:t>
            </a:r>
            <a:r>
              <a:rPr lang="fr-CH" baseline="0" dirty="0" smtClean="0"/>
              <a:t> </a:t>
            </a:r>
            <a:r>
              <a:rPr lang="fr-CH" baseline="0" dirty="0" err="1" smtClean="0"/>
              <a:t>dürfen</a:t>
            </a:r>
            <a:endParaRPr lang="fr-CH" baseline="0" dirty="0" smtClean="0"/>
          </a:p>
          <a:p>
            <a:r>
              <a:rPr lang="fr-CH" baseline="0" dirty="0" err="1" smtClean="0"/>
              <a:t>Leider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ohne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Bücherbus</a:t>
            </a:r>
            <a:r>
              <a:rPr lang="fr-CH" baseline="0" dirty="0" smtClean="0"/>
              <a:t> : </a:t>
            </a:r>
            <a:r>
              <a:rPr lang="fr-CH" baseline="0" dirty="0" err="1" smtClean="0"/>
              <a:t>zu</a:t>
            </a:r>
            <a:r>
              <a:rPr lang="fr-CH" baseline="0" dirty="0" smtClean="0"/>
              <a:t> </a:t>
            </a:r>
            <a:r>
              <a:rPr lang="fr-CH" baseline="0" dirty="0" err="1" smtClean="0"/>
              <a:t>hohen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Zollgebühren</a:t>
            </a:r>
            <a:r>
              <a:rPr lang="fr-CH" baseline="0" dirty="0" smtClean="0"/>
              <a:t>.</a:t>
            </a:r>
          </a:p>
          <a:p>
            <a:r>
              <a:rPr lang="fr-CH" baseline="0" dirty="0" smtClean="0"/>
              <a:t>Deutsch </a:t>
            </a:r>
            <a:r>
              <a:rPr lang="fr-CH" baseline="0" dirty="0" err="1" smtClean="0"/>
              <a:t>ist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nicht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meine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Muttersprache</a:t>
            </a:r>
            <a:r>
              <a:rPr lang="fr-CH" baseline="0" dirty="0" smtClean="0"/>
              <a:t> : </a:t>
            </a:r>
            <a:r>
              <a:rPr lang="fr-CH" baseline="0" dirty="0" err="1" smtClean="0"/>
              <a:t>danke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für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Ihr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Verständnis</a:t>
            </a:r>
            <a:r>
              <a:rPr lang="fr-CH" baseline="0" dirty="0" smtClean="0"/>
              <a:t> !</a:t>
            </a:r>
          </a:p>
          <a:p>
            <a:endParaRPr lang="fr-CH" baseline="0" dirty="0" smtClean="0"/>
          </a:p>
          <a:p>
            <a:r>
              <a:rPr lang="fr-CH" baseline="0" dirty="0" smtClean="0"/>
              <a:t>Mein </a:t>
            </a:r>
            <a:r>
              <a:rPr lang="fr-CH" baseline="0" dirty="0" err="1" smtClean="0"/>
              <a:t>Vortrag</a:t>
            </a:r>
            <a:r>
              <a:rPr lang="fr-CH" baseline="0" dirty="0" smtClean="0"/>
              <a:t> : </a:t>
            </a:r>
            <a:r>
              <a:rPr lang="fr-CH" baseline="0" dirty="0" err="1" smtClean="0"/>
              <a:t>Massnahmen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und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Ergebnissen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unserer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Werbekampagne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9A66-1E36-455C-B0AE-B359EE5A36EC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84220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Course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9A66-1E36-455C-B0AE-B359EE5A36EC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59683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Encourageant = </a:t>
            </a:r>
            <a:r>
              <a:rPr lang="fr-CH" dirty="0" err="1" smtClean="0"/>
              <a:t>ermutigend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9A66-1E36-455C-B0AE-B359EE5A36EC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75368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9A66-1E36-455C-B0AE-B359EE5A36EC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6875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Montrer le dossier</a:t>
            </a:r>
          </a:p>
          <a:p>
            <a:r>
              <a:rPr lang="fr-CH" dirty="0" err="1" smtClean="0"/>
              <a:t>Mehr</a:t>
            </a:r>
            <a:r>
              <a:rPr lang="fr-CH" dirty="0" smtClean="0"/>
              <a:t> </a:t>
            </a:r>
            <a:r>
              <a:rPr lang="fr-CH" dirty="0" err="1" smtClean="0"/>
              <a:t>als</a:t>
            </a:r>
            <a:r>
              <a:rPr lang="fr-CH" baseline="0" dirty="0" smtClean="0"/>
              <a:t> 100 </a:t>
            </a:r>
            <a:r>
              <a:rPr lang="fr-CH" baseline="0" dirty="0" err="1" smtClean="0"/>
              <a:t>Firmen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ausgewählt</a:t>
            </a:r>
            <a:r>
              <a:rPr lang="fr-CH" baseline="0" dirty="0" smtClean="0"/>
              <a:t>. In </a:t>
            </a:r>
            <a:r>
              <a:rPr lang="fr-CH" baseline="0" dirty="0" err="1" smtClean="0"/>
              <a:t>allen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Branchen</a:t>
            </a:r>
            <a:r>
              <a:rPr lang="fr-CH" baseline="0" dirty="0" smtClean="0"/>
              <a:t>. </a:t>
            </a:r>
            <a:r>
              <a:rPr lang="fr-CH" baseline="0" dirty="0" smtClean="0">
                <a:sym typeface="Wingdings" panose="05000000000000000000" pitchFamily="2" charset="2"/>
              </a:rPr>
              <a:t> </a:t>
            </a:r>
            <a:r>
              <a:rPr lang="fr-CH" baseline="0" dirty="0" err="1" smtClean="0">
                <a:sym typeface="Wingdings" panose="05000000000000000000" pitchFamily="2" charset="2"/>
              </a:rPr>
              <a:t>viel</a:t>
            </a:r>
            <a:r>
              <a:rPr lang="fr-CH" baseline="0" dirty="0" smtClean="0">
                <a:sym typeface="Wingdings" panose="05000000000000000000" pitchFamily="2" charset="2"/>
              </a:rPr>
              <a:t> </a:t>
            </a:r>
            <a:r>
              <a:rPr lang="fr-CH" baseline="0" dirty="0" err="1" smtClean="0">
                <a:sym typeface="Wingdings" panose="05000000000000000000" pitchFamily="2" charset="2"/>
              </a:rPr>
              <a:t>Zeit</a:t>
            </a:r>
            <a:r>
              <a:rPr lang="fr-CH" baseline="0" dirty="0" smtClean="0">
                <a:sym typeface="Wingdings" panose="05000000000000000000" pitchFamily="2" charset="2"/>
              </a:rPr>
              <a:t> </a:t>
            </a:r>
            <a:r>
              <a:rPr lang="fr-CH" baseline="0" dirty="0" err="1" smtClean="0">
                <a:sym typeface="Wingdings" panose="05000000000000000000" pitchFamily="2" charset="2"/>
              </a:rPr>
              <a:t>auf</a:t>
            </a:r>
            <a:r>
              <a:rPr lang="fr-CH" baseline="0" dirty="0" smtClean="0">
                <a:sym typeface="Wingdings" panose="05000000000000000000" pitchFamily="2" charset="2"/>
              </a:rPr>
              <a:t> </a:t>
            </a:r>
            <a:r>
              <a:rPr lang="fr-CH" baseline="0" dirty="0" err="1" smtClean="0">
                <a:sym typeface="Wingdings" panose="05000000000000000000" pitchFamily="2" charset="2"/>
              </a:rPr>
              <a:t>dem</a:t>
            </a:r>
            <a:r>
              <a:rPr lang="fr-CH" baseline="0" dirty="0" smtClean="0">
                <a:sym typeface="Wingdings" panose="05000000000000000000" pitchFamily="2" charset="2"/>
              </a:rPr>
              <a:t> Internet !</a:t>
            </a:r>
            <a:endParaRPr lang="fr-CH" baseline="0" dirty="0" smtClean="0"/>
          </a:p>
          <a:p>
            <a:r>
              <a:rPr lang="fr-CH" baseline="0" dirty="0" err="1" smtClean="0"/>
              <a:t>Keine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Frisur</a:t>
            </a:r>
            <a:r>
              <a:rPr lang="fr-CH" baseline="0" dirty="0" smtClean="0"/>
              <a:t>-Salon, </a:t>
            </a:r>
            <a:r>
              <a:rPr lang="fr-CH" baseline="0" dirty="0" err="1" smtClean="0"/>
              <a:t>kein</a:t>
            </a:r>
            <a:r>
              <a:rPr lang="fr-CH" baseline="0" dirty="0" smtClean="0"/>
              <a:t> Restaurant </a:t>
            </a:r>
            <a:r>
              <a:rPr lang="fr-CH" baseline="0" dirty="0" err="1" smtClean="0"/>
              <a:t>oder</a:t>
            </a:r>
            <a:r>
              <a:rPr lang="fr-CH" baseline="0" dirty="0" smtClean="0"/>
              <a:t> Kebab…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9A66-1E36-455C-B0AE-B359EE5A36EC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6931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9A66-1E36-455C-B0AE-B359EE5A36EC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51911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>
                <a:solidFill>
                  <a:srgbClr val="FF0000"/>
                </a:solidFill>
              </a:rPr>
              <a:t>DER</a:t>
            </a:r>
            <a:r>
              <a:rPr lang="fr-CH" dirty="0" smtClean="0"/>
              <a:t> </a:t>
            </a:r>
            <a:r>
              <a:rPr lang="fr-CH" dirty="0" err="1" smtClean="0"/>
              <a:t>Wettbewerb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9A66-1E36-455C-B0AE-B359EE5A36EC}" type="slidenum">
              <a:rPr lang="fr-CH" smtClean="0"/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28843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9A66-1E36-455C-B0AE-B359EE5A36EC}" type="slidenum">
              <a:rPr lang="fr-CH" smtClean="0"/>
              <a:t>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02756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Wir</a:t>
            </a:r>
            <a:r>
              <a:rPr lang="fr-CH" dirty="0" smtClean="0"/>
              <a:t> </a:t>
            </a:r>
            <a:r>
              <a:rPr lang="fr-CH" dirty="0" err="1" smtClean="0"/>
              <a:t>haben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Verträge</a:t>
            </a:r>
            <a:r>
              <a:rPr lang="fr-CH" baseline="0" dirty="0" smtClean="0"/>
              <a:t> mit 72 </a:t>
            </a:r>
            <a:r>
              <a:rPr lang="fr-CH" baseline="0" dirty="0" err="1" smtClean="0"/>
              <a:t>Gemeinden</a:t>
            </a:r>
            <a:r>
              <a:rPr lang="fr-CH" baseline="0" dirty="0" smtClean="0"/>
              <a:t>. 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9A66-1E36-455C-B0AE-B359EE5A36EC}" type="slidenum">
              <a:rPr lang="fr-CH" smtClean="0"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29019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9A66-1E36-455C-B0AE-B359EE5A36EC}" type="slidenum">
              <a:rPr lang="fr-CH" smtClean="0"/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918627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Die </a:t>
            </a:r>
            <a:r>
              <a:rPr lang="fr-CH" dirty="0" err="1" smtClean="0"/>
              <a:t>Kampagne</a:t>
            </a:r>
            <a:r>
              <a:rPr lang="fr-CH" dirty="0" smtClean="0"/>
              <a:t> </a:t>
            </a:r>
            <a:r>
              <a:rPr lang="fr-CH" dirty="0" err="1" smtClean="0"/>
              <a:t>hat</a:t>
            </a:r>
            <a:r>
              <a:rPr lang="fr-CH" dirty="0" smtClean="0"/>
              <a:t> 16’000.- </a:t>
            </a:r>
            <a:r>
              <a:rPr lang="fr-CH" dirty="0" err="1" smtClean="0"/>
              <a:t>gekostet</a:t>
            </a:r>
            <a:r>
              <a:rPr lang="fr-CH" dirty="0" smtClean="0"/>
              <a:t>. </a:t>
            </a:r>
            <a:r>
              <a:rPr lang="fr-CH" dirty="0" err="1" smtClean="0"/>
              <a:t>Das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lohnt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sich</a:t>
            </a:r>
            <a:r>
              <a:rPr lang="fr-CH" baseline="0" dirty="0" smtClean="0"/>
              <a:t> aber </a:t>
            </a:r>
            <a:r>
              <a:rPr lang="fr-CH" baseline="0" dirty="0" err="1" smtClean="0"/>
              <a:t>auf</a:t>
            </a:r>
            <a:r>
              <a:rPr lang="fr-CH" baseline="0" dirty="0" smtClean="0"/>
              <a:t> </a:t>
            </a:r>
            <a:r>
              <a:rPr lang="fr-CH" baseline="0" dirty="0" err="1" smtClean="0"/>
              <a:t>jeden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Fall</a:t>
            </a:r>
            <a:r>
              <a:rPr lang="fr-CH" baseline="0" dirty="0" smtClean="0"/>
              <a:t>.</a:t>
            </a:r>
          </a:p>
          <a:p>
            <a:r>
              <a:rPr lang="fr-CH" baseline="0" dirty="0" smtClean="0"/>
              <a:t>Die </a:t>
            </a:r>
            <a:r>
              <a:rPr lang="fr-CH" baseline="0" dirty="0" err="1" smtClean="0"/>
              <a:t>Ideen</a:t>
            </a:r>
            <a:r>
              <a:rPr lang="fr-CH" baseline="0" dirty="0" smtClean="0"/>
              <a:t>, den Design, die </a:t>
            </a:r>
            <a:r>
              <a:rPr lang="fr-CH" baseline="0" dirty="0" err="1" smtClean="0"/>
              <a:t>Webseite</a:t>
            </a:r>
            <a:r>
              <a:rPr lang="fr-CH" baseline="0" dirty="0" smtClean="0"/>
              <a:t>, die </a:t>
            </a:r>
            <a:r>
              <a:rPr lang="fr-CH" baseline="0" dirty="0" err="1" smtClean="0"/>
              <a:t>ganze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Arbeit</a:t>
            </a:r>
            <a:r>
              <a:rPr lang="fr-CH" baseline="0" dirty="0" smtClean="0"/>
              <a:t> mit </a:t>
            </a:r>
            <a:r>
              <a:rPr lang="fr-CH" baseline="0" dirty="0" err="1" smtClean="0"/>
              <a:t>Wemakeit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hätten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wir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nicht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selber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machen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könnnen</a:t>
            </a:r>
            <a:r>
              <a:rPr lang="fr-CH" baseline="0" dirty="0" smtClean="0"/>
              <a:t>.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9A66-1E36-455C-B0AE-B359EE5A36EC}" type="slidenum">
              <a:rPr lang="fr-CH" smtClean="0"/>
              <a:t>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0401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9A66-1E36-455C-B0AE-B359EE5A36EC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834662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9A66-1E36-455C-B0AE-B359EE5A36EC}" type="slidenum">
              <a:rPr lang="fr-CH" smtClean="0"/>
              <a:t>20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80321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Man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muss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und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kann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nicht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alles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allein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machen</a:t>
            </a:r>
            <a:r>
              <a:rPr lang="fr-CH" baseline="0" dirty="0" smtClean="0"/>
              <a:t> !</a:t>
            </a:r>
          </a:p>
          <a:p>
            <a:r>
              <a:rPr lang="fr-CH" baseline="0" dirty="0" smtClean="0"/>
              <a:t>Man </a:t>
            </a:r>
            <a:r>
              <a:rPr lang="fr-CH" baseline="0" dirty="0" err="1" smtClean="0"/>
              <a:t>muss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nicht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nur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kommunizieren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wenn</a:t>
            </a:r>
            <a:r>
              <a:rPr lang="fr-CH" baseline="0" dirty="0" smtClean="0"/>
              <a:t> man </a:t>
            </a:r>
            <a:r>
              <a:rPr lang="fr-CH" baseline="0" dirty="0" err="1" smtClean="0"/>
              <a:t>Geld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braucht</a:t>
            </a:r>
            <a:r>
              <a:rPr lang="fr-CH" baseline="0" dirty="0" smtClean="0"/>
              <a:t>. Es </a:t>
            </a:r>
            <a:r>
              <a:rPr lang="fr-CH" baseline="0" dirty="0" err="1" smtClean="0"/>
              <a:t>ist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eine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laufende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Arbeit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für</a:t>
            </a:r>
            <a:r>
              <a:rPr lang="fr-CH" baseline="0" dirty="0" smtClean="0"/>
              <a:t> die Bibliothek (</a:t>
            </a:r>
            <a:r>
              <a:rPr lang="fr-CH" baseline="0" dirty="0" err="1" smtClean="0"/>
              <a:t>sonst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wird</a:t>
            </a:r>
            <a:r>
              <a:rPr lang="fr-CH" baseline="0" dirty="0" smtClean="0"/>
              <a:t> man «</a:t>
            </a:r>
            <a:r>
              <a:rPr lang="fr-CH" baseline="0" dirty="0" err="1" smtClean="0"/>
              <a:t>vergessen</a:t>
            </a:r>
            <a:r>
              <a:rPr lang="fr-CH" baseline="0" dirty="0" smtClean="0"/>
              <a:t>»).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9A66-1E36-455C-B0AE-B359EE5A36EC}" type="slidenum">
              <a:rPr lang="fr-CH" smtClean="0"/>
              <a:t>21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497647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9A66-1E36-455C-B0AE-B359EE5A36EC}" type="slidenum">
              <a:rPr lang="fr-CH" smtClean="0"/>
              <a:t>22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177915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Unser</a:t>
            </a:r>
            <a:r>
              <a:rPr lang="fr-CH" dirty="0" smtClean="0"/>
              <a:t> Bus </a:t>
            </a:r>
            <a:r>
              <a:rPr lang="fr-CH" dirty="0" err="1" smtClean="0"/>
              <a:t>kommt</a:t>
            </a:r>
            <a:r>
              <a:rPr lang="fr-CH" dirty="0" smtClean="0"/>
              <a:t> </a:t>
            </a:r>
            <a:r>
              <a:rPr lang="fr-CH" dirty="0" err="1" smtClean="0"/>
              <a:t>jetzt</a:t>
            </a:r>
            <a:r>
              <a:rPr lang="fr-CH" baseline="0" dirty="0" smtClean="0"/>
              <a:t> in der </a:t>
            </a:r>
            <a:r>
              <a:rPr lang="fr-CH" baseline="0" dirty="0" err="1" smtClean="0"/>
              <a:t>Herstellung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9A66-1E36-455C-B0AE-B359EE5A36EC}" type="slidenum">
              <a:rPr lang="fr-CH" smtClean="0"/>
              <a:t>23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355358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9A66-1E36-455C-B0AE-B359EE5A36EC}" type="slidenum">
              <a:rPr lang="fr-CH" smtClean="0"/>
              <a:t>24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2602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9A66-1E36-455C-B0AE-B359EE5A36EC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93422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Die Schweiz </a:t>
            </a:r>
            <a:r>
              <a:rPr lang="fr-CH" dirty="0" err="1" smtClean="0"/>
              <a:t>ist</a:t>
            </a:r>
            <a:r>
              <a:rPr lang="fr-CH" dirty="0" smtClean="0"/>
              <a:t> </a:t>
            </a:r>
            <a:r>
              <a:rPr lang="fr-CH" dirty="0" err="1" smtClean="0"/>
              <a:t>ein</a:t>
            </a:r>
            <a:r>
              <a:rPr lang="fr-CH" dirty="0" smtClean="0"/>
              <a:t> </a:t>
            </a:r>
            <a:r>
              <a:rPr lang="fr-CH" dirty="0" err="1" smtClean="0"/>
              <a:t>reiches</a:t>
            </a:r>
            <a:r>
              <a:rPr lang="fr-CH" dirty="0" smtClean="0"/>
              <a:t> Land. </a:t>
            </a:r>
          </a:p>
          <a:p>
            <a:r>
              <a:rPr lang="fr-CH" dirty="0" err="1" smtClean="0"/>
              <a:t>Zahlreiche</a:t>
            </a:r>
            <a:r>
              <a:rPr lang="fr-CH" dirty="0" smtClean="0"/>
              <a:t> </a:t>
            </a:r>
            <a:r>
              <a:rPr lang="fr-CH" dirty="0" err="1" smtClean="0"/>
              <a:t>Stiftungen</a:t>
            </a:r>
            <a:r>
              <a:rPr lang="fr-CH" baseline="0" dirty="0" smtClean="0"/>
              <a:t> in der Schweiz (13’000 </a:t>
            </a:r>
            <a:r>
              <a:rPr lang="fr-CH" baseline="0" dirty="0" err="1" smtClean="0"/>
              <a:t>Stiftungen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ein</a:t>
            </a:r>
            <a:r>
              <a:rPr lang="fr-CH" baseline="0" dirty="0" smtClean="0"/>
              <a:t> (</a:t>
            </a:r>
            <a:r>
              <a:rPr lang="fr-CH" baseline="0" dirty="0" err="1" smtClean="0"/>
              <a:t>das</a:t>
            </a:r>
            <a:r>
              <a:rPr lang="fr-CH" baseline="0" dirty="0" smtClean="0"/>
              <a:t>) </a:t>
            </a:r>
            <a:r>
              <a:rPr lang="fr-CH" baseline="0" dirty="0" err="1" smtClean="0"/>
              <a:t>Vermögen</a:t>
            </a:r>
            <a:r>
              <a:rPr lang="fr-CH" baseline="0" dirty="0" smtClean="0"/>
              <a:t> von 100 </a:t>
            </a:r>
            <a:r>
              <a:rPr lang="fr-CH" baseline="0" dirty="0" err="1" smtClean="0"/>
              <a:t>Miliarden</a:t>
            </a:r>
            <a:r>
              <a:rPr lang="fr-CH" baseline="0" dirty="0" smtClean="0"/>
              <a:t> CHF </a:t>
            </a:r>
            <a:r>
              <a:rPr lang="fr-CH" baseline="0" dirty="0" err="1" smtClean="0"/>
              <a:t>im</a:t>
            </a:r>
            <a:r>
              <a:rPr lang="fr-CH" baseline="0" dirty="0" smtClean="0"/>
              <a:t> 2017).</a:t>
            </a:r>
          </a:p>
          <a:p>
            <a:r>
              <a:rPr lang="fr-CH" baseline="0" dirty="0" smtClean="0"/>
              <a:t>Philanthropie, </a:t>
            </a:r>
            <a:r>
              <a:rPr lang="fr-CH" baseline="0" dirty="0" err="1" smtClean="0"/>
              <a:t>Wohltätig</a:t>
            </a:r>
            <a:endParaRPr lang="fr-CH" baseline="0" dirty="0" smtClean="0"/>
          </a:p>
          <a:p>
            <a:r>
              <a:rPr lang="fr-CH" baseline="0" dirty="0" err="1" smtClean="0"/>
              <a:t>Lohnt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sich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auf</a:t>
            </a:r>
            <a:r>
              <a:rPr lang="fr-CH" baseline="0" dirty="0" smtClean="0"/>
              <a:t> </a:t>
            </a:r>
            <a:r>
              <a:rPr lang="fr-CH" baseline="0" dirty="0" err="1" smtClean="0"/>
              <a:t>jeden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Fall</a:t>
            </a:r>
            <a:r>
              <a:rPr lang="fr-CH" baseline="0" dirty="0" smtClean="0"/>
              <a:t> = </a:t>
            </a:r>
            <a:r>
              <a:rPr lang="fr-CH" baseline="0" dirty="0" err="1" smtClean="0"/>
              <a:t>macht</a:t>
            </a:r>
            <a:r>
              <a:rPr lang="fr-CH" baseline="0" dirty="0" smtClean="0"/>
              <a:t> die Bibliothek </a:t>
            </a:r>
            <a:r>
              <a:rPr lang="fr-CH" baseline="0" dirty="0" err="1" smtClean="0"/>
              <a:t>sichtbar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9A66-1E36-455C-B0AE-B359EE5A36EC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91325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Wir</a:t>
            </a:r>
            <a:r>
              <a:rPr lang="fr-CH" dirty="0" smtClean="0"/>
              <a:t> </a:t>
            </a:r>
            <a:r>
              <a:rPr lang="fr-CH" dirty="0" err="1" smtClean="0"/>
              <a:t>haben</a:t>
            </a:r>
            <a:r>
              <a:rPr lang="fr-CH" dirty="0" smtClean="0"/>
              <a:t> </a:t>
            </a:r>
            <a:r>
              <a:rPr lang="fr-CH" dirty="0" err="1" smtClean="0"/>
              <a:t>festgestellt</a:t>
            </a:r>
            <a:r>
              <a:rPr lang="fr-CH" dirty="0" smtClean="0"/>
              <a:t>,</a:t>
            </a:r>
            <a:r>
              <a:rPr lang="fr-CH" baseline="0" dirty="0" smtClean="0"/>
              <a:t> </a:t>
            </a:r>
            <a:r>
              <a:rPr lang="fr-CH" baseline="0" dirty="0" err="1" smtClean="0"/>
              <a:t>dass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wir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nicht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alles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allein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machen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können</a:t>
            </a:r>
            <a:r>
              <a:rPr lang="fr-CH" baseline="0" dirty="0" smtClean="0"/>
              <a:t> : </a:t>
            </a:r>
            <a:r>
              <a:rPr lang="fr-CH" dirty="0" err="1" smtClean="0"/>
              <a:t>Wir</a:t>
            </a:r>
            <a:r>
              <a:rPr lang="fr-CH" dirty="0" smtClean="0"/>
              <a:t> </a:t>
            </a:r>
            <a:r>
              <a:rPr lang="fr-CH" dirty="0" err="1" smtClean="0"/>
              <a:t>brauchen</a:t>
            </a:r>
            <a:r>
              <a:rPr lang="fr-CH" dirty="0" smtClean="0"/>
              <a:t> </a:t>
            </a:r>
            <a:r>
              <a:rPr lang="fr-CH" dirty="0" err="1" smtClean="0"/>
              <a:t>Hilfe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und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Unterstützung</a:t>
            </a:r>
            <a:endParaRPr lang="fr-CH" baseline="0" dirty="0" smtClean="0"/>
          </a:p>
          <a:p>
            <a:r>
              <a:rPr lang="fr-CH" baseline="0" dirty="0" smtClean="0"/>
              <a:t>Mit </a:t>
            </a:r>
            <a:r>
              <a:rPr lang="fr-CH" baseline="0" dirty="0" err="1" smtClean="0"/>
              <a:t>Profis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arbeiten</a:t>
            </a:r>
            <a:endParaRPr lang="fr-CH" baseline="0" dirty="0" smtClean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9A66-1E36-455C-B0AE-B359EE5A36EC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86284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9A66-1E36-455C-B0AE-B359EE5A36EC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42714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9A66-1E36-455C-B0AE-B359EE5A36EC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87505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Généreux</a:t>
            </a:r>
            <a:r>
              <a:rPr lang="fr-CH" baseline="0" dirty="0" smtClean="0"/>
              <a:t> : </a:t>
            </a:r>
            <a:r>
              <a:rPr lang="fr-CH" baseline="0" dirty="0" err="1" smtClean="0"/>
              <a:t>grosszügig</a:t>
            </a:r>
            <a:r>
              <a:rPr lang="fr-CH" baseline="0" dirty="0" smtClean="0"/>
              <a:t> / </a:t>
            </a:r>
            <a:r>
              <a:rPr lang="fr-CH" baseline="0" dirty="0" err="1" smtClean="0"/>
              <a:t>Grosszügigkeit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9A66-1E36-455C-B0AE-B359EE5A36EC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6630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Montrer les contreparties</a:t>
            </a:r>
            <a:r>
              <a:rPr lang="fr-CH" baseline="0" dirty="0" smtClean="0"/>
              <a:t> au fur et à mesure.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9A66-1E36-455C-B0AE-B359EE5A36EC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72391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IFBK 2019 - Hannover - 07.09.2019 - Julie Greub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9143-73F1-4219-976C-4B5E823080AB}" type="slidenum">
              <a:rPr lang="fr-CH" smtClean="0"/>
              <a:t>‹N°›</a:t>
            </a:fld>
            <a:endParaRPr lang="fr-CH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IFBK 2019 - Hannover - 07.09.2019 - Julie Greub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9143-73F1-4219-976C-4B5E823080AB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IFBK 2019 - Hannover - 07.09.2019 - Julie Greub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9143-73F1-4219-976C-4B5E823080AB}" type="slidenum">
              <a:rPr lang="fr-CH" smtClean="0"/>
              <a:t>‹N°›</a:t>
            </a:fld>
            <a:endParaRPr lang="fr-CH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teal">
  <p:cSld name="Subtitle teal">
    <p:bg>
      <p:bgPr>
        <a:solidFill>
          <a:srgbClr val="6CF3CE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665225" y="2018025"/>
            <a:ext cx="49275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854252" y="3922275"/>
            <a:ext cx="3815400" cy="993900"/>
          </a:xfrm>
          <a:prstGeom prst="rect">
            <a:avLst/>
          </a:prstGeom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800" cy="9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6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■"/>
              <a:defRPr sz="24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6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■"/>
              <a:defRPr sz="24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C0679143-73F1-4219-976C-4B5E823080AB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800" cy="9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753150" y="1600200"/>
            <a:ext cx="76377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>
              <a:spcBef>
                <a:spcPts val="600"/>
              </a:spcBef>
              <a:spcAft>
                <a:spcPts val="0"/>
              </a:spcAft>
              <a:buSzPts val="3200"/>
              <a:buChar char="■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C0679143-73F1-4219-976C-4B5E823080AB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ink">
  <p:cSld name="Blank pink">
    <p:bg>
      <p:bgPr>
        <a:solidFill>
          <a:srgbClr val="FD8E80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C0679143-73F1-4219-976C-4B5E823080AB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IFBK 2019 - Hannover - 07.09.2019 - Julie Greub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9143-73F1-4219-976C-4B5E823080AB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IFBK 2019 - Hannover - 07.09.2019 - Julie Greub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9143-73F1-4219-976C-4B5E823080AB}" type="slidenum">
              <a:rPr lang="fr-CH" smtClean="0"/>
              <a:t>‹N°›</a:t>
            </a:fld>
            <a:endParaRPr lang="fr-CH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2286000"/>
            <a:ext cx="35661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IFBK 2019 - Hannover - 07.09.2019 - Julie Greub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9143-73F1-4219-976C-4B5E823080AB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967788"/>
            <a:ext cx="3566160" cy="33415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IFBK 2019 - Hannover - 07.09.2019 - Julie Greub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9143-73F1-4219-976C-4B5E823080AB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IFBK 2019 - Hannover - 07.09.2019 - Julie Greub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9143-73F1-4219-976C-4B5E823080AB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IFBK 2019 - Hannover - 07.09.2019 - Julie Greub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9143-73F1-4219-976C-4B5E823080AB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IFBK 2019 - Hannover - 07.09.2019 - Julie Greub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9143-73F1-4219-976C-4B5E823080AB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IFBK 2019 - Hannover - 07.09.2019 - Julie Greub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9143-73F1-4219-976C-4B5E823080AB}" type="slidenum">
              <a:rPr lang="fr-CH" smtClean="0"/>
              <a:t>‹N°›</a:t>
            </a:fld>
            <a:endParaRPr lang="fr-CH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IFBK 2019 - Hannover - 07.09.2019 - Julie Greub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0679143-73F1-4219-976C-4B5E823080AB}" type="slidenum">
              <a:rPr lang="fr-CH" smtClean="0"/>
              <a:t>‹N°›</a:t>
            </a:fld>
            <a:endParaRPr lang="fr-CH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</p:sldLayoutIdLst>
  <p:transition>
    <p:fade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emakeit.com/projects/ein-neuer-bus-fuer-bibliobu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2900" y="4653136"/>
            <a:ext cx="5829300" cy="2088232"/>
          </a:xfrm>
        </p:spPr>
        <p:txBody>
          <a:bodyPr>
            <a:normAutofit fontScale="90000"/>
          </a:bodyPr>
          <a:lstStyle/>
          <a:p>
            <a:r>
              <a:rPr lang="fr-CH" dirty="0" err="1" smtClean="0"/>
              <a:t>Ein</a:t>
            </a:r>
            <a:r>
              <a:rPr lang="fr-CH" dirty="0" smtClean="0"/>
              <a:t> </a:t>
            </a:r>
            <a:r>
              <a:rPr lang="fr-CH" dirty="0" err="1" smtClean="0"/>
              <a:t>neuer</a:t>
            </a:r>
            <a:r>
              <a:rPr lang="fr-CH" dirty="0" smtClean="0"/>
              <a:t> Bus </a:t>
            </a:r>
            <a:r>
              <a:rPr lang="fr-CH" dirty="0" err="1" smtClean="0"/>
              <a:t>für</a:t>
            </a:r>
            <a:r>
              <a:rPr lang="fr-CH" dirty="0" smtClean="0"/>
              <a:t> Bibliobus  </a:t>
            </a:r>
            <a:br>
              <a:rPr lang="fr-CH" dirty="0" smtClean="0"/>
            </a:br>
            <a:r>
              <a:rPr lang="fr-CH" sz="4000" dirty="0" smtClean="0"/>
              <a:t>Mit </a:t>
            </a:r>
            <a:r>
              <a:rPr lang="fr-CH" sz="4000" dirty="0" err="1" smtClean="0"/>
              <a:t>Werbung</a:t>
            </a:r>
            <a:r>
              <a:rPr lang="fr-CH" sz="4000" dirty="0" smtClean="0"/>
              <a:t>, Sponsoring, </a:t>
            </a:r>
            <a:r>
              <a:rPr lang="fr-CH" sz="4000" dirty="0" err="1" smtClean="0"/>
              <a:t>Crowdfunding</a:t>
            </a:r>
            <a:r>
              <a:rPr lang="fr-CH" sz="4000" dirty="0" smtClean="0"/>
              <a:t> &amp; Co.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CH" sz="2400" dirty="0" err="1" smtClean="0"/>
              <a:t>Rückblick</a:t>
            </a:r>
            <a:r>
              <a:rPr lang="fr-CH" sz="2400" dirty="0" smtClean="0"/>
              <a:t> </a:t>
            </a:r>
            <a:r>
              <a:rPr lang="fr-CH" sz="2400" dirty="0" err="1" smtClean="0"/>
              <a:t>auf</a:t>
            </a:r>
            <a:r>
              <a:rPr lang="fr-CH" sz="2400" dirty="0" smtClean="0"/>
              <a:t> </a:t>
            </a:r>
            <a:r>
              <a:rPr lang="fr-CH" sz="2400" dirty="0" err="1" smtClean="0"/>
              <a:t>eine</a:t>
            </a:r>
            <a:r>
              <a:rPr lang="fr-CH" sz="2400" dirty="0" smtClean="0"/>
              <a:t> (</a:t>
            </a:r>
            <a:r>
              <a:rPr lang="fr-CH" sz="2400" dirty="0" err="1" smtClean="0"/>
              <a:t>gelungene</a:t>
            </a:r>
            <a:r>
              <a:rPr lang="fr-CH" sz="2400" dirty="0" smtClean="0"/>
              <a:t>) </a:t>
            </a:r>
            <a:r>
              <a:rPr lang="fr-CH" sz="2400" dirty="0" err="1" smtClean="0"/>
              <a:t>Werbekampagne</a:t>
            </a: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151688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Es </a:t>
            </a:r>
            <a:r>
              <a:rPr lang="fr-CH" dirty="0" err="1" smtClean="0"/>
              <a:t>geht</a:t>
            </a:r>
            <a:r>
              <a:rPr lang="fr-CH" dirty="0" smtClean="0"/>
              <a:t> los !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5576" y="1844824"/>
            <a:ext cx="7764345" cy="2439144"/>
          </a:xfrm>
        </p:spPr>
        <p:txBody>
          <a:bodyPr>
            <a:normAutofit fontScale="77500" lnSpcReduction="20000"/>
          </a:bodyPr>
          <a:lstStyle/>
          <a:p>
            <a:r>
              <a:rPr lang="fr-CH" b="1" dirty="0" err="1" smtClean="0"/>
              <a:t>Wie</a:t>
            </a:r>
            <a:r>
              <a:rPr lang="fr-CH" b="1" dirty="0" smtClean="0"/>
              <a:t> </a:t>
            </a:r>
            <a:r>
              <a:rPr lang="fr-CH" b="1" dirty="0" err="1" smtClean="0"/>
              <a:t>informiere</a:t>
            </a:r>
            <a:r>
              <a:rPr lang="fr-CH" b="1" dirty="0" smtClean="0"/>
              <a:t> </a:t>
            </a:r>
            <a:r>
              <a:rPr lang="fr-CH" b="1" dirty="0" err="1" smtClean="0"/>
              <a:t>ich</a:t>
            </a:r>
            <a:r>
              <a:rPr lang="fr-CH" b="1" dirty="0" smtClean="0"/>
              <a:t> </a:t>
            </a:r>
            <a:r>
              <a:rPr lang="fr-CH" b="1" dirty="0" err="1" smtClean="0"/>
              <a:t>über</a:t>
            </a:r>
            <a:r>
              <a:rPr lang="fr-CH" b="1" dirty="0" smtClean="0"/>
              <a:t> </a:t>
            </a:r>
            <a:r>
              <a:rPr lang="fr-CH" b="1" dirty="0" err="1" smtClean="0"/>
              <a:t>mein</a:t>
            </a:r>
            <a:r>
              <a:rPr lang="fr-CH" b="1" dirty="0" smtClean="0"/>
              <a:t> </a:t>
            </a:r>
            <a:r>
              <a:rPr lang="fr-CH" b="1" dirty="0" err="1" smtClean="0"/>
              <a:t>Projekt</a:t>
            </a:r>
            <a:r>
              <a:rPr lang="fr-CH" b="1" dirty="0" smtClean="0"/>
              <a:t> ?</a:t>
            </a:r>
            <a:endParaRPr lang="fr-CH" b="1" dirty="0"/>
          </a:p>
          <a:p>
            <a:r>
              <a:rPr lang="fr-CH" dirty="0" err="1" smtClean="0"/>
              <a:t>Zuerst</a:t>
            </a:r>
            <a:r>
              <a:rPr lang="fr-CH" dirty="0" smtClean="0"/>
              <a:t> mit </a:t>
            </a:r>
            <a:r>
              <a:rPr lang="fr-CH" dirty="0" err="1" smtClean="0"/>
              <a:t>Angehörigen</a:t>
            </a:r>
            <a:r>
              <a:rPr lang="fr-CH" dirty="0" smtClean="0"/>
              <a:t> </a:t>
            </a:r>
            <a:r>
              <a:rPr lang="fr-CH" dirty="0" err="1" smtClean="0"/>
              <a:t>anfangen</a:t>
            </a:r>
            <a:r>
              <a:rPr lang="fr-CH" dirty="0" smtClean="0"/>
              <a:t> </a:t>
            </a:r>
            <a:r>
              <a:rPr lang="fr-CH" dirty="0" smtClean="0"/>
              <a:t>: </a:t>
            </a:r>
            <a:r>
              <a:rPr lang="fr-CH" dirty="0" err="1" smtClean="0"/>
              <a:t>Familie</a:t>
            </a:r>
            <a:r>
              <a:rPr lang="fr-CH" dirty="0" smtClean="0"/>
              <a:t>, </a:t>
            </a:r>
            <a:r>
              <a:rPr lang="fr-CH" dirty="0" err="1" smtClean="0"/>
              <a:t>Freunden</a:t>
            </a:r>
            <a:r>
              <a:rPr lang="fr-CH" dirty="0" smtClean="0"/>
              <a:t>, </a:t>
            </a:r>
            <a:r>
              <a:rPr lang="fr-CH" dirty="0" err="1" smtClean="0"/>
              <a:t>Kollegen</a:t>
            </a:r>
            <a:r>
              <a:rPr lang="fr-CH" dirty="0" smtClean="0"/>
              <a:t> </a:t>
            </a:r>
            <a:r>
              <a:rPr lang="fr-CH" dirty="0" err="1" smtClean="0"/>
              <a:t>usw</a:t>
            </a:r>
            <a:r>
              <a:rPr lang="fr-CH" dirty="0" smtClean="0"/>
              <a:t>. </a:t>
            </a:r>
            <a:r>
              <a:rPr lang="fr-CH" dirty="0" smtClean="0">
                <a:sym typeface="Wingdings" panose="05000000000000000000" pitchFamily="2" charset="2"/>
              </a:rPr>
              <a:t> Mails, WhatsApp, </a:t>
            </a:r>
            <a:r>
              <a:rPr lang="fr-CH" dirty="0" err="1" smtClean="0">
                <a:sym typeface="Wingdings" panose="05000000000000000000" pitchFamily="2" charset="2"/>
              </a:rPr>
              <a:t>persönlichen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Kontakte</a:t>
            </a:r>
            <a:endParaRPr lang="fr-CH" dirty="0" smtClean="0"/>
          </a:p>
          <a:p>
            <a:r>
              <a:rPr lang="fr-CH" dirty="0" err="1" smtClean="0"/>
              <a:t>Dann</a:t>
            </a:r>
            <a:r>
              <a:rPr lang="fr-CH" dirty="0" smtClean="0"/>
              <a:t> </a:t>
            </a:r>
            <a:r>
              <a:rPr lang="fr-CH" dirty="0" err="1" smtClean="0"/>
              <a:t>unsere</a:t>
            </a:r>
            <a:r>
              <a:rPr lang="fr-CH" dirty="0" smtClean="0"/>
              <a:t> </a:t>
            </a:r>
            <a:r>
              <a:rPr lang="fr-CH" dirty="0" err="1" smtClean="0"/>
              <a:t>Kunden</a:t>
            </a:r>
            <a:r>
              <a:rPr lang="fr-CH" dirty="0" smtClean="0"/>
              <a:t> (</a:t>
            </a:r>
            <a:r>
              <a:rPr lang="fr-CH" dirty="0" err="1" smtClean="0"/>
              <a:t>LeserInnen</a:t>
            </a:r>
            <a:r>
              <a:rPr lang="fr-CH" dirty="0"/>
              <a:t> </a:t>
            </a:r>
            <a:r>
              <a:rPr lang="fr-CH" dirty="0" smtClean="0">
                <a:sym typeface="Wingdings" panose="05000000000000000000" pitchFamily="2" charset="2"/>
              </a:rPr>
              <a:t> Mailing), </a:t>
            </a:r>
            <a:r>
              <a:rPr lang="fr-CH" dirty="0" err="1" smtClean="0">
                <a:sym typeface="Wingdings" panose="05000000000000000000" pitchFamily="2" charset="2"/>
              </a:rPr>
              <a:t>Kollegen</a:t>
            </a:r>
            <a:r>
              <a:rPr lang="fr-CH" dirty="0" smtClean="0">
                <a:sym typeface="Wingdings" panose="05000000000000000000" pitchFamily="2" charset="2"/>
              </a:rPr>
              <a:t> (</a:t>
            </a:r>
            <a:r>
              <a:rPr lang="fr-CH" dirty="0" err="1" smtClean="0">
                <a:sym typeface="Wingdings" panose="05000000000000000000" pitchFamily="2" charset="2"/>
              </a:rPr>
              <a:t>z.B</a:t>
            </a:r>
            <a:r>
              <a:rPr lang="fr-CH" dirty="0" smtClean="0">
                <a:sym typeface="Wingdings" panose="05000000000000000000" pitchFamily="2" charset="2"/>
              </a:rPr>
              <a:t>. </a:t>
            </a:r>
            <a:r>
              <a:rPr lang="fr-CH" dirty="0" err="1" smtClean="0">
                <a:sym typeface="Wingdings" panose="05000000000000000000" pitchFamily="2" charset="2"/>
              </a:rPr>
              <a:t>Swiss</a:t>
            </a:r>
            <a:r>
              <a:rPr lang="fr-CH" dirty="0" smtClean="0">
                <a:sym typeface="Wingdings" panose="05000000000000000000" pitchFamily="2" charset="2"/>
              </a:rPr>
              <a:t>-lib) </a:t>
            </a:r>
            <a:r>
              <a:rPr lang="fr-CH" dirty="0" err="1" smtClean="0">
                <a:sym typeface="Wingdings" panose="05000000000000000000" pitchFamily="2" charset="2"/>
              </a:rPr>
              <a:t>und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Lieferanten</a:t>
            </a:r>
            <a:r>
              <a:rPr lang="fr-CH" dirty="0" smtClean="0">
                <a:sym typeface="Wingdings" panose="05000000000000000000" pitchFamily="2" charset="2"/>
              </a:rPr>
              <a:t> (Mails</a:t>
            </a:r>
            <a:r>
              <a:rPr lang="fr-CH" dirty="0" smtClean="0">
                <a:sym typeface="Wingdings" panose="05000000000000000000" pitchFamily="2" charset="2"/>
              </a:rPr>
              <a:t>) </a:t>
            </a:r>
            <a:r>
              <a:rPr lang="fr-CH" dirty="0" err="1" smtClean="0">
                <a:sym typeface="Wingdings" panose="05000000000000000000" pitchFamily="2" charset="2"/>
              </a:rPr>
              <a:t>informieren</a:t>
            </a:r>
            <a:r>
              <a:rPr lang="fr-CH" dirty="0" smtClean="0">
                <a:sym typeface="Wingdings" panose="05000000000000000000" pitchFamily="2" charset="2"/>
              </a:rPr>
              <a:t>.</a:t>
            </a:r>
            <a:endParaRPr lang="fr-CH" dirty="0" smtClean="0">
              <a:sym typeface="Wingdings" panose="05000000000000000000" pitchFamily="2" charset="2"/>
            </a:endParaRPr>
          </a:p>
          <a:p>
            <a:r>
              <a:rPr lang="fr-CH" dirty="0" err="1" smtClean="0">
                <a:sym typeface="Wingdings" panose="05000000000000000000" pitchFamily="2" charset="2"/>
              </a:rPr>
              <a:t>Und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erst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dann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die </a:t>
            </a:r>
            <a:r>
              <a:rPr lang="fr-CH" dirty="0" err="1" smtClean="0">
                <a:sym typeface="Wingdings" panose="05000000000000000000" pitchFamily="2" charset="2"/>
              </a:rPr>
              <a:t>breite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Öffentlichkeit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informieren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: </a:t>
            </a:r>
          </a:p>
          <a:p>
            <a:pPr marL="0" indent="0">
              <a:buNone/>
            </a:pPr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 </a:t>
            </a:r>
            <a:r>
              <a:rPr lang="fr-CH" dirty="0" err="1" smtClean="0">
                <a:sym typeface="Wingdings" panose="05000000000000000000" pitchFamily="2" charset="2"/>
              </a:rPr>
              <a:t>Pressemitteilung</a:t>
            </a:r>
            <a:r>
              <a:rPr lang="fr-CH" dirty="0" smtClean="0">
                <a:sym typeface="Wingdings" panose="05000000000000000000" pitchFamily="2" charset="2"/>
              </a:rPr>
              <a:t>, </a:t>
            </a:r>
            <a:r>
              <a:rPr lang="fr-CH" dirty="0" err="1" smtClean="0">
                <a:sym typeface="Wingdings" panose="05000000000000000000" pitchFamily="2" charset="2"/>
              </a:rPr>
              <a:t>Werbung</a:t>
            </a:r>
            <a:r>
              <a:rPr lang="fr-CH" dirty="0" smtClean="0">
                <a:sym typeface="Wingdings" panose="05000000000000000000" pitchFamily="2" charset="2"/>
              </a:rPr>
              <a:t> in </a:t>
            </a:r>
            <a:r>
              <a:rPr lang="fr-CH" dirty="0" err="1" smtClean="0">
                <a:sym typeface="Wingdings" panose="05000000000000000000" pitchFamily="2" charset="2"/>
              </a:rPr>
              <a:t>Kinos</a:t>
            </a:r>
            <a:r>
              <a:rPr lang="fr-CH" dirty="0" smtClean="0">
                <a:sym typeface="Wingdings" panose="05000000000000000000" pitchFamily="2" charset="2"/>
              </a:rPr>
              <a:t>, Facebook, </a:t>
            </a:r>
            <a:r>
              <a:rPr lang="fr-CH" dirty="0" err="1" smtClean="0">
                <a:sym typeface="Wingdings" panose="05000000000000000000" pitchFamily="2" charset="2"/>
              </a:rPr>
              <a:t>Webseite</a:t>
            </a:r>
            <a:endParaRPr lang="fr-CH" dirty="0" smtClean="0">
              <a:sym typeface="Wingdings" panose="05000000000000000000" pitchFamily="2" charset="2"/>
            </a:endParaRPr>
          </a:p>
          <a:p>
            <a:r>
              <a:rPr lang="fr-CH" dirty="0" smtClean="0">
                <a:sym typeface="Wingdings" panose="05000000000000000000" pitchFamily="2" charset="2"/>
              </a:rPr>
              <a:t>(</a:t>
            </a:r>
            <a:r>
              <a:rPr lang="fr-CH" dirty="0" err="1" smtClean="0">
                <a:sym typeface="Wingdings" panose="05000000000000000000" pitchFamily="2" charset="2"/>
              </a:rPr>
              <a:t>Fast</a:t>
            </a:r>
            <a:r>
              <a:rPr lang="fr-CH" dirty="0" smtClean="0">
                <a:sym typeface="Wingdings" panose="05000000000000000000" pitchFamily="2" charset="2"/>
              </a:rPr>
              <a:t>) </a:t>
            </a:r>
            <a:r>
              <a:rPr lang="fr-CH" dirty="0" err="1" smtClean="0">
                <a:sym typeface="Wingdings" panose="05000000000000000000" pitchFamily="2" charset="2"/>
              </a:rPr>
              <a:t>kein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Werbematerial</a:t>
            </a:r>
            <a:r>
              <a:rPr lang="fr-CH" dirty="0" smtClean="0">
                <a:sym typeface="Wingdings" panose="05000000000000000000" pitchFamily="2" charset="2"/>
              </a:rPr>
              <a:t>  </a:t>
            </a:r>
            <a:r>
              <a:rPr lang="fr-CH" dirty="0" err="1" smtClean="0">
                <a:sym typeface="Wingdings" panose="05000000000000000000" pitchFamily="2" charset="2"/>
              </a:rPr>
              <a:t>alles</a:t>
            </a:r>
            <a:r>
              <a:rPr lang="fr-CH" dirty="0" smtClean="0">
                <a:sym typeface="Wingdings" panose="05000000000000000000" pitchFamily="2" charset="2"/>
              </a:rPr>
              <a:t> Digital </a:t>
            </a:r>
            <a:r>
              <a:rPr lang="fr-CH" dirty="0" err="1" smtClean="0">
                <a:sym typeface="Wingdings" panose="05000000000000000000" pitchFamily="2" charset="2"/>
              </a:rPr>
              <a:t>und</a:t>
            </a:r>
            <a:r>
              <a:rPr lang="fr-CH" dirty="0" smtClean="0">
                <a:sym typeface="Wingdings" panose="05000000000000000000" pitchFamily="2" charset="2"/>
              </a:rPr>
              <a:t> Social Medias</a:t>
            </a:r>
            <a:endParaRPr lang="fr-CH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365104"/>
            <a:ext cx="3959604" cy="1949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IFBK 2019 - Hannover - 07.09.2019 - Julie Greub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39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Wir</a:t>
            </a:r>
            <a:r>
              <a:rPr lang="fr-CH" dirty="0" smtClean="0"/>
              <a:t> </a:t>
            </a:r>
            <a:r>
              <a:rPr lang="fr-CH" dirty="0" err="1" smtClean="0"/>
              <a:t>haben</a:t>
            </a:r>
            <a:r>
              <a:rPr lang="fr-CH" dirty="0" smtClean="0"/>
              <a:t> es </a:t>
            </a:r>
            <a:r>
              <a:rPr lang="fr-CH" dirty="0" err="1" smtClean="0"/>
              <a:t>geschafft</a:t>
            </a:r>
            <a:r>
              <a:rPr lang="fr-CH" dirty="0" smtClean="0"/>
              <a:t> !</a:t>
            </a:r>
            <a:endParaRPr lang="fr-CH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H" dirty="0" smtClean="0"/>
              <a:t>385 </a:t>
            </a:r>
            <a:r>
              <a:rPr lang="fr-CH" dirty="0" err="1" smtClean="0"/>
              <a:t>Unterstützer</a:t>
            </a:r>
            <a:r>
              <a:rPr lang="fr-CH" dirty="0" smtClean="0"/>
              <a:t> </a:t>
            </a:r>
            <a:r>
              <a:rPr lang="fr-CH" dirty="0" err="1" smtClean="0"/>
              <a:t>aus</a:t>
            </a:r>
            <a:r>
              <a:rPr lang="fr-CH" dirty="0" smtClean="0"/>
              <a:t> der </a:t>
            </a:r>
            <a:r>
              <a:rPr lang="fr-CH" dirty="0" err="1" smtClean="0"/>
              <a:t>ganzen</a:t>
            </a:r>
            <a:r>
              <a:rPr lang="fr-CH" dirty="0" smtClean="0"/>
              <a:t> Schweiz (</a:t>
            </a:r>
            <a:r>
              <a:rPr lang="fr-CH" dirty="0" err="1" smtClean="0"/>
              <a:t>und</a:t>
            </a:r>
            <a:r>
              <a:rPr lang="fr-CH" dirty="0" smtClean="0"/>
              <a:t> </a:t>
            </a:r>
            <a:r>
              <a:rPr lang="fr-CH" dirty="0" err="1" smtClean="0"/>
              <a:t>im</a:t>
            </a:r>
            <a:r>
              <a:rPr lang="fr-CH" dirty="0" smtClean="0"/>
              <a:t> </a:t>
            </a:r>
            <a:r>
              <a:rPr lang="fr-CH" dirty="0" err="1" smtClean="0"/>
              <a:t>Ausland</a:t>
            </a:r>
            <a:r>
              <a:rPr lang="fr-CH" dirty="0" smtClean="0"/>
              <a:t>)</a:t>
            </a:r>
          </a:p>
          <a:p>
            <a:r>
              <a:rPr lang="fr-CH" dirty="0" err="1" smtClean="0"/>
              <a:t>Viele</a:t>
            </a:r>
            <a:r>
              <a:rPr lang="fr-CH" dirty="0" smtClean="0"/>
              <a:t> </a:t>
            </a:r>
            <a:r>
              <a:rPr lang="fr-CH" dirty="0" err="1" smtClean="0"/>
              <a:t>Leute</a:t>
            </a:r>
            <a:r>
              <a:rPr lang="fr-CH" dirty="0" smtClean="0"/>
              <a:t> </a:t>
            </a:r>
            <a:r>
              <a:rPr lang="fr-CH" dirty="0" err="1" smtClean="0"/>
              <a:t>haben</a:t>
            </a:r>
            <a:r>
              <a:rPr lang="fr-CH" dirty="0" smtClean="0"/>
              <a:t> </a:t>
            </a:r>
            <a:r>
              <a:rPr lang="fr-CH" dirty="0" err="1" smtClean="0"/>
              <a:t>auch</a:t>
            </a:r>
            <a:r>
              <a:rPr lang="fr-CH" dirty="0" smtClean="0"/>
              <a:t> </a:t>
            </a:r>
            <a:r>
              <a:rPr lang="fr-CH" dirty="0" err="1" smtClean="0"/>
              <a:t>spontan</a:t>
            </a:r>
            <a:r>
              <a:rPr lang="fr-CH" dirty="0" smtClean="0"/>
              <a:t> </a:t>
            </a:r>
            <a:r>
              <a:rPr lang="fr-CH" dirty="0" err="1" smtClean="0"/>
              <a:t>Geld</a:t>
            </a:r>
            <a:r>
              <a:rPr lang="fr-CH" dirty="0" smtClean="0"/>
              <a:t> </a:t>
            </a:r>
            <a:r>
              <a:rPr lang="fr-CH" dirty="0" err="1" smtClean="0"/>
              <a:t>geschenkt</a:t>
            </a:r>
            <a:endParaRPr lang="fr-CH" dirty="0" smtClean="0"/>
          </a:p>
          <a:p>
            <a:r>
              <a:rPr lang="fr-CH" dirty="0" err="1" smtClean="0"/>
              <a:t>Sehr</a:t>
            </a:r>
            <a:r>
              <a:rPr lang="fr-CH" dirty="0" smtClean="0"/>
              <a:t> </a:t>
            </a:r>
            <a:r>
              <a:rPr lang="fr-CH" dirty="0" err="1" smtClean="0"/>
              <a:t>viele</a:t>
            </a:r>
            <a:r>
              <a:rPr lang="fr-CH" dirty="0" smtClean="0"/>
              <a:t> nette </a:t>
            </a:r>
            <a:r>
              <a:rPr lang="fr-CH" dirty="0" err="1" smtClean="0"/>
              <a:t>Rückmeldungen</a:t>
            </a:r>
            <a:r>
              <a:rPr lang="fr-CH" dirty="0" smtClean="0"/>
              <a:t> </a:t>
            </a:r>
            <a:r>
              <a:rPr lang="fr-CH" dirty="0" smtClean="0">
                <a:sym typeface="Wingdings" panose="05000000000000000000" pitchFamily="2" charset="2"/>
              </a:rPr>
              <a:t></a:t>
            </a:r>
          </a:p>
          <a:p>
            <a:r>
              <a:rPr lang="fr-CH" dirty="0" smtClean="0">
                <a:sym typeface="Wingdings" panose="05000000000000000000" pitchFamily="2" charset="2"/>
              </a:rPr>
              <a:t>Viel Stress in den </a:t>
            </a:r>
            <a:r>
              <a:rPr lang="fr-CH" dirty="0" err="1" smtClean="0">
                <a:sym typeface="Wingdings" panose="05000000000000000000" pitchFamily="2" charset="2"/>
              </a:rPr>
              <a:t>letzten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Tagen</a:t>
            </a:r>
            <a:r>
              <a:rPr lang="fr-CH" dirty="0" smtClean="0">
                <a:sym typeface="Wingdings" panose="05000000000000000000" pitchFamily="2" charset="2"/>
              </a:rPr>
              <a:t> : </a:t>
            </a:r>
            <a:r>
              <a:rPr lang="fr-CH" dirty="0" err="1" smtClean="0">
                <a:sym typeface="Wingdings" panose="05000000000000000000" pitchFamily="2" charset="2"/>
              </a:rPr>
              <a:t>erreichen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wir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unser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Ziel</a:t>
            </a:r>
            <a:r>
              <a:rPr lang="fr-CH" dirty="0" smtClean="0">
                <a:sym typeface="Wingdings" panose="05000000000000000000" pitchFamily="2" charset="2"/>
              </a:rPr>
              <a:t> ? («</a:t>
            </a:r>
            <a:r>
              <a:rPr lang="fr-CH" dirty="0" err="1" smtClean="0">
                <a:sym typeface="Wingdings" panose="05000000000000000000" pitchFamily="2" charset="2"/>
              </a:rPr>
              <a:t>alles-oder-nichts-Prinzip</a:t>
            </a:r>
            <a:r>
              <a:rPr lang="fr-CH" dirty="0" smtClean="0">
                <a:sym typeface="Wingdings" panose="05000000000000000000" pitchFamily="2" charset="2"/>
              </a:rPr>
              <a:t>» !)</a:t>
            </a:r>
            <a:endParaRPr lang="fr-CH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2956271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IFBK 2019 - Hannover - 07.09.2019 - Julie Greub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09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sponsoring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Mit </a:t>
            </a:r>
            <a:r>
              <a:rPr lang="fr-CH" dirty="0" err="1" smtClean="0"/>
              <a:t>Unternehmungen</a:t>
            </a:r>
            <a:r>
              <a:rPr lang="fr-CH" dirty="0" smtClean="0"/>
              <a:t> </a:t>
            </a:r>
            <a:r>
              <a:rPr lang="fr-CH" dirty="0" err="1" smtClean="0"/>
              <a:t>arbeiten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IFBK 2019 - Hannover - 07.09.2019 - Julie Greub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38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Im business world </a:t>
            </a:r>
            <a:r>
              <a:rPr lang="fr-CH" dirty="0" err="1" smtClean="0"/>
              <a:t>tauchen</a:t>
            </a:r>
            <a:endParaRPr lang="fr-CH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fr-CH" dirty="0" smtClean="0"/>
              <a:t> </a:t>
            </a:r>
            <a:r>
              <a:rPr lang="fr-CH" dirty="0" err="1" smtClean="0"/>
              <a:t>Ein</a:t>
            </a:r>
            <a:r>
              <a:rPr lang="fr-CH" dirty="0" smtClean="0"/>
              <a:t> </a:t>
            </a:r>
            <a:r>
              <a:rPr lang="fr-CH" dirty="0" smtClean="0"/>
              <a:t>Sponsoring-Dossier </a:t>
            </a:r>
            <a:r>
              <a:rPr lang="fr-CH" dirty="0" err="1" smtClean="0"/>
              <a:t>entwickeln</a:t>
            </a:r>
            <a:r>
              <a:rPr lang="fr-CH" dirty="0" smtClean="0"/>
              <a:t> </a:t>
            </a:r>
            <a:r>
              <a:rPr lang="fr-CH" dirty="0" err="1" smtClean="0"/>
              <a:t>lassen</a:t>
            </a:r>
            <a:r>
              <a:rPr lang="fr-CH" dirty="0" smtClean="0"/>
              <a:t>. </a:t>
            </a:r>
          </a:p>
          <a:p>
            <a:pPr marL="0" indent="0">
              <a:buNone/>
            </a:pPr>
            <a:r>
              <a:rPr lang="fr-CH" dirty="0" smtClean="0">
                <a:sym typeface="Wingdings" panose="05000000000000000000" pitchFamily="2" charset="2"/>
              </a:rPr>
              <a:t></a:t>
            </a:r>
            <a:r>
              <a:rPr lang="fr-CH" dirty="0" err="1" smtClean="0"/>
              <a:t>Ziel</a:t>
            </a:r>
            <a:r>
              <a:rPr lang="fr-CH" dirty="0" smtClean="0"/>
              <a:t>: </a:t>
            </a:r>
            <a:r>
              <a:rPr lang="fr-CH" dirty="0" err="1" smtClean="0"/>
              <a:t>professionnell</a:t>
            </a:r>
            <a:r>
              <a:rPr lang="fr-CH" dirty="0" smtClean="0"/>
              <a:t>, </a:t>
            </a:r>
            <a:r>
              <a:rPr lang="fr-CH" dirty="0" err="1" smtClean="0"/>
              <a:t>seriös</a:t>
            </a:r>
            <a:r>
              <a:rPr lang="fr-CH" dirty="0" smtClean="0"/>
              <a:t> </a:t>
            </a:r>
            <a:r>
              <a:rPr lang="fr-CH" dirty="0" err="1" smtClean="0"/>
              <a:t>und</a:t>
            </a:r>
            <a:r>
              <a:rPr lang="fr-CH" dirty="0" smtClean="0"/>
              <a:t> </a:t>
            </a:r>
            <a:r>
              <a:rPr lang="fr-CH" dirty="0" err="1" smtClean="0"/>
              <a:t>glaubwürdig</a:t>
            </a:r>
            <a:r>
              <a:rPr lang="fr-CH" dirty="0" smtClean="0"/>
              <a:t> </a:t>
            </a:r>
            <a:r>
              <a:rPr lang="fr-CH" dirty="0" err="1" smtClean="0"/>
              <a:t>austreten</a:t>
            </a:r>
            <a:r>
              <a:rPr lang="fr-CH" dirty="0" smtClean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H" dirty="0" smtClean="0"/>
              <a:t> Die </a:t>
            </a:r>
            <a:r>
              <a:rPr lang="fr-CH" dirty="0" err="1" smtClean="0"/>
              <a:t>Unternehmungen</a:t>
            </a:r>
            <a:r>
              <a:rPr lang="fr-CH" dirty="0" smtClean="0"/>
              <a:t> </a:t>
            </a:r>
            <a:r>
              <a:rPr lang="fr-CH" dirty="0" err="1" smtClean="0"/>
              <a:t>gut</a:t>
            </a:r>
            <a:r>
              <a:rPr lang="fr-CH" dirty="0" smtClean="0"/>
              <a:t> </a:t>
            </a:r>
            <a:r>
              <a:rPr lang="fr-CH" dirty="0" err="1" smtClean="0"/>
              <a:t>auswählen</a:t>
            </a:r>
            <a:endParaRPr lang="fr-CH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fr-CH" dirty="0" smtClean="0"/>
              <a:t> </a:t>
            </a:r>
            <a:r>
              <a:rPr lang="fr-CH" dirty="0" err="1" smtClean="0"/>
              <a:t>Immer</a:t>
            </a:r>
            <a:r>
              <a:rPr lang="fr-CH" dirty="0" smtClean="0"/>
              <a:t> </a:t>
            </a:r>
            <a:r>
              <a:rPr lang="fr-CH" dirty="0" err="1" smtClean="0"/>
              <a:t>Persönlich</a:t>
            </a:r>
            <a:r>
              <a:rPr lang="fr-CH" dirty="0" smtClean="0"/>
              <a:t> </a:t>
            </a:r>
            <a:r>
              <a:rPr lang="fr-CH" dirty="0" err="1" smtClean="0"/>
              <a:t>schreiben</a:t>
            </a:r>
            <a:endParaRPr lang="fr-CH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fr-CH" dirty="0" smtClean="0"/>
              <a:t> </a:t>
            </a:r>
            <a:r>
              <a:rPr lang="fr-CH" dirty="0" err="1" smtClean="0"/>
              <a:t>Geduld</a:t>
            </a:r>
            <a:r>
              <a:rPr lang="fr-CH" dirty="0" smtClean="0"/>
              <a:t> </a:t>
            </a:r>
            <a:r>
              <a:rPr lang="fr-CH" dirty="0" err="1" smtClean="0"/>
              <a:t>ist</a:t>
            </a:r>
            <a:r>
              <a:rPr lang="fr-CH" dirty="0" smtClean="0"/>
              <a:t> </a:t>
            </a:r>
            <a:r>
              <a:rPr lang="fr-CH" dirty="0" err="1" smtClean="0"/>
              <a:t>nötig</a:t>
            </a:r>
            <a:r>
              <a:rPr lang="fr-CH" dirty="0" smtClean="0"/>
              <a:t> (</a:t>
            </a:r>
            <a:r>
              <a:rPr lang="fr-CH" dirty="0" err="1" smtClean="0"/>
              <a:t>unbedingt</a:t>
            </a:r>
            <a:r>
              <a:rPr lang="fr-CH" dirty="0" smtClean="0"/>
              <a:t> </a:t>
            </a:r>
            <a:r>
              <a:rPr lang="fr-CH" dirty="0" err="1" smtClean="0"/>
              <a:t>nachfragen</a:t>
            </a:r>
            <a:r>
              <a:rPr lang="fr-CH" dirty="0" smtClean="0"/>
              <a:t>).</a:t>
            </a: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420888"/>
            <a:ext cx="3565525" cy="3380198"/>
          </a:xfr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IFBK 2019 - Hannover - 07.09.2019 - Julie Greub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9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68096" y="585216"/>
            <a:ext cx="7764344" cy="1499616"/>
          </a:xfrm>
        </p:spPr>
        <p:txBody>
          <a:bodyPr/>
          <a:lstStyle/>
          <a:p>
            <a:r>
              <a:rPr lang="fr-CH" dirty="0" smtClean="0"/>
              <a:t>Der bibliobus </a:t>
            </a:r>
            <a:r>
              <a:rPr lang="fr-CH" dirty="0" err="1" smtClean="0"/>
              <a:t>als</a:t>
            </a:r>
            <a:r>
              <a:rPr lang="fr-CH" dirty="0" smtClean="0"/>
              <a:t> </a:t>
            </a:r>
            <a:r>
              <a:rPr lang="fr-CH" dirty="0" err="1" smtClean="0"/>
              <a:t>partner</a:t>
            </a:r>
            <a:r>
              <a:rPr lang="fr-CH" dirty="0" smtClean="0"/>
              <a:t> </a:t>
            </a:r>
            <a:r>
              <a:rPr lang="fr-CH" dirty="0" err="1" smtClean="0"/>
              <a:t>anbieten</a:t>
            </a:r>
            <a:endParaRPr lang="fr-CH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 err="1" smtClean="0"/>
              <a:t>Was</a:t>
            </a:r>
            <a:r>
              <a:rPr lang="fr-CH" dirty="0" smtClean="0"/>
              <a:t> </a:t>
            </a:r>
            <a:r>
              <a:rPr lang="fr-CH" dirty="0" err="1" smtClean="0"/>
              <a:t>wir</a:t>
            </a:r>
            <a:r>
              <a:rPr lang="fr-CH" dirty="0" smtClean="0"/>
              <a:t> </a:t>
            </a:r>
            <a:r>
              <a:rPr lang="fr-CH" dirty="0" err="1" smtClean="0"/>
              <a:t>angeboten</a:t>
            </a:r>
            <a:r>
              <a:rPr lang="fr-CH" dirty="0" smtClean="0"/>
              <a:t> </a:t>
            </a:r>
            <a:r>
              <a:rPr lang="fr-CH" dirty="0" err="1" smtClean="0"/>
              <a:t>haben</a:t>
            </a:r>
            <a:r>
              <a:rPr lang="fr-CH" dirty="0" smtClean="0"/>
              <a:t> 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H" dirty="0" smtClean="0"/>
              <a:t> Name des Sponsors </a:t>
            </a:r>
            <a:r>
              <a:rPr lang="fr-CH" dirty="0" err="1" smtClean="0"/>
              <a:t>auf</a:t>
            </a:r>
            <a:r>
              <a:rPr lang="fr-CH" dirty="0" smtClean="0"/>
              <a:t> </a:t>
            </a:r>
            <a:r>
              <a:rPr lang="fr-CH" dirty="0" err="1" smtClean="0"/>
              <a:t>dem</a:t>
            </a:r>
            <a:r>
              <a:rPr lang="fr-CH" dirty="0" smtClean="0"/>
              <a:t> Bus (10 </a:t>
            </a:r>
            <a:r>
              <a:rPr lang="fr-CH" dirty="0" err="1" smtClean="0"/>
              <a:t>Jahren</a:t>
            </a:r>
            <a:r>
              <a:rPr lang="fr-CH" dirty="0" smtClean="0"/>
              <a:t>) </a:t>
            </a:r>
            <a:r>
              <a:rPr lang="fr-CH" dirty="0" err="1" smtClean="0"/>
              <a:t>oder</a:t>
            </a:r>
            <a:r>
              <a:rPr lang="fr-CH" dirty="0" smtClean="0"/>
              <a:t> </a:t>
            </a:r>
            <a:r>
              <a:rPr lang="fr-CH" dirty="0" err="1" smtClean="0"/>
              <a:t>am</a:t>
            </a:r>
            <a:r>
              <a:rPr lang="fr-CH" dirty="0" smtClean="0"/>
              <a:t> </a:t>
            </a:r>
            <a:r>
              <a:rPr lang="fr-CH" dirty="0" err="1" smtClean="0"/>
              <a:t>Heck</a:t>
            </a:r>
            <a:r>
              <a:rPr lang="fr-CH" dirty="0" smtClean="0"/>
              <a:t> (x </a:t>
            </a:r>
            <a:r>
              <a:rPr lang="fr-CH" dirty="0" err="1" smtClean="0"/>
              <a:t>Monate</a:t>
            </a:r>
            <a:r>
              <a:rPr lang="fr-CH" dirty="0" smtClean="0"/>
              <a:t> – max. 12)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H" dirty="0" smtClean="0"/>
              <a:t> Name des Sponsors </a:t>
            </a:r>
            <a:r>
              <a:rPr lang="fr-CH" dirty="0" err="1" smtClean="0"/>
              <a:t>auf</a:t>
            </a:r>
            <a:r>
              <a:rPr lang="fr-CH" dirty="0" smtClean="0"/>
              <a:t> der </a:t>
            </a:r>
            <a:r>
              <a:rPr lang="fr-CH" dirty="0" err="1" smtClean="0"/>
              <a:t>Webseite</a:t>
            </a:r>
            <a:r>
              <a:rPr lang="fr-CH" dirty="0" smtClean="0"/>
              <a:t> (1 </a:t>
            </a:r>
            <a:r>
              <a:rPr lang="fr-CH" dirty="0" err="1" smtClean="0"/>
              <a:t>Jahr</a:t>
            </a:r>
            <a:r>
              <a:rPr lang="fr-CH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H" dirty="0" smtClean="0"/>
              <a:t> </a:t>
            </a:r>
            <a:r>
              <a:rPr lang="fr-CH" dirty="0" err="1" smtClean="0"/>
              <a:t>Spende</a:t>
            </a:r>
            <a:r>
              <a:rPr lang="fr-CH" dirty="0" smtClean="0"/>
              <a:t> (</a:t>
            </a:r>
            <a:r>
              <a:rPr lang="fr-CH" dirty="0" err="1" smtClean="0"/>
              <a:t>Betrag</a:t>
            </a:r>
            <a:r>
              <a:rPr lang="fr-CH" dirty="0" smtClean="0"/>
              <a:t> </a:t>
            </a:r>
            <a:r>
              <a:rPr lang="fr-CH" dirty="0" err="1" smtClean="0"/>
              <a:t>frei</a:t>
            </a:r>
            <a:r>
              <a:rPr lang="fr-CH" dirty="0" smtClean="0"/>
              <a:t>, </a:t>
            </a:r>
            <a:r>
              <a:rPr lang="fr-CH" dirty="0" err="1" smtClean="0"/>
              <a:t>mindestens</a:t>
            </a:r>
            <a:r>
              <a:rPr lang="fr-CH" dirty="0" smtClean="0"/>
              <a:t> CHF 500.-)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H" dirty="0" smtClean="0"/>
              <a:t> </a:t>
            </a:r>
            <a:r>
              <a:rPr lang="fr-CH" dirty="0" err="1" smtClean="0"/>
              <a:t>Ergebnis</a:t>
            </a:r>
            <a:r>
              <a:rPr lang="fr-CH" dirty="0"/>
              <a:t>: CHF 9’100.-</a:t>
            </a:r>
          </a:p>
          <a:p>
            <a:pPr>
              <a:buFont typeface="Wingdings" panose="05000000000000000000" pitchFamily="2" charset="2"/>
              <a:buChar char="v"/>
            </a:pPr>
            <a:endParaRPr lang="fr-CH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44824"/>
            <a:ext cx="3312368" cy="4527588"/>
          </a:xfr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IFBK 2019 - Hannover - 07.09.2019 - Julie Greub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0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wettbewerb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Eine</a:t>
            </a:r>
            <a:r>
              <a:rPr lang="fr-CH" dirty="0" smtClean="0"/>
              <a:t> </a:t>
            </a:r>
            <a:r>
              <a:rPr lang="fr-CH" dirty="0" err="1" smtClean="0"/>
              <a:t>spielerische</a:t>
            </a:r>
            <a:r>
              <a:rPr lang="fr-CH" dirty="0" smtClean="0"/>
              <a:t> Art, </a:t>
            </a:r>
            <a:r>
              <a:rPr lang="fr-CH" dirty="0" err="1" smtClean="0"/>
              <a:t>Geld</a:t>
            </a:r>
            <a:r>
              <a:rPr lang="fr-CH" dirty="0" smtClean="0"/>
              <a:t> </a:t>
            </a:r>
            <a:r>
              <a:rPr lang="fr-CH" dirty="0" err="1" smtClean="0"/>
              <a:t>zu</a:t>
            </a:r>
            <a:r>
              <a:rPr lang="fr-CH" dirty="0" smtClean="0"/>
              <a:t> </a:t>
            </a:r>
            <a:r>
              <a:rPr lang="fr-CH" dirty="0" err="1" smtClean="0"/>
              <a:t>beschaffen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IFBK 2019 - Hannover - 07.09.2019 - Julie Greub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Ich</a:t>
            </a:r>
            <a:r>
              <a:rPr lang="fr-CH" dirty="0" smtClean="0"/>
              <a:t> </a:t>
            </a:r>
            <a:r>
              <a:rPr lang="fr-CH" dirty="0" err="1" smtClean="0"/>
              <a:t>wette</a:t>
            </a:r>
            <a:r>
              <a:rPr lang="fr-CH" dirty="0" smtClean="0"/>
              <a:t> </a:t>
            </a:r>
            <a:r>
              <a:rPr lang="fr-CH" dirty="0" err="1" smtClean="0"/>
              <a:t>dasS</a:t>
            </a:r>
            <a:r>
              <a:rPr lang="fr-CH" dirty="0" smtClean="0"/>
              <a:t>…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CH" dirty="0" err="1" smtClean="0"/>
              <a:t>Eine</a:t>
            </a:r>
            <a:r>
              <a:rPr lang="fr-CH" dirty="0" smtClean="0"/>
              <a:t> </a:t>
            </a:r>
            <a:r>
              <a:rPr lang="fr-CH" dirty="0" err="1" smtClean="0"/>
              <a:t>Frage</a:t>
            </a:r>
            <a:r>
              <a:rPr lang="fr-CH" dirty="0" smtClean="0"/>
              <a:t> : «</a:t>
            </a:r>
            <a:r>
              <a:rPr lang="fr-CH" dirty="0" err="1" smtClean="0"/>
              <a:t>wieviele</a:t>
            </a:r>
            <a:r>
              <a:rPr lang="fr-CH" dirty="0" smtClean="0"/>
              <a:t> </a:t>
            </a:r>
            <a:r>
              <a:rPr lang="fr-CH" dirty="0" err="1" smtClean="0"/>
              <a:t>Kilometer</a:t>
            </a:r>
            <a:r>
              <a:rPr lang="fr-CH" dirty="0" smtClean="0"/>
              <a:t> </a:t>
            </a:r>
            <a:r>
              <a:rPr lang="fr-CH" dirty="0" err="1" smtClean="0"/>
              <a:t>ist</a:t>
            </a:r>
            <a:r>
              <a:rPr lang="fr-CH" dirty="0" smtClean="0"/>
              <a:t> der Bus </a:t>
            </a:r>
            <a:r>
              <a:rPr lang="fr-CH" dirty="0" err="1" smtClean="0"/>
              <a:t>seit</a:t>
            </a:r>
            <a:r>
              <a:rPr lang="fr-CH" dirty="0" smtClean="0"/>
              <a:t> 1997 </a:t>
            </a:r>
            <a:r>
              <a:rPr lang="fr-CH" dirty="0" err="1" smtClean="0"/>
              <a:t>gefahren</a:t>
            </a:r>
            <a:r>
              <a:rPr lang="fr-CH" dirty="0" smtClean="0"/>
              <a:t>?»</a:t>
            </a:r>
          </a:p>
          <a:p>
            <a:r>
              <a:rPr lang="fr-CH" dirty="0" err="1" smtClean="0"/>
              <a:t>Formular</a:t>
            </a:r>
            <a:r>
              <a:rPr lang="fr-CH" dirty="0" smtClean="0"/>
              <a:t> online </a:t>
            </a:r>
            <a:r>
              <a:rPr lang="fr-CH" dirty="0" err="1" smtClean="0"/>
              <a:t>oder</a:t>
            </a:r>
            <a:r>
              <a:rPr lang="fr-CH" dirty="0" smtClean="0"/>
              <a:t> </a:t>
            </a:r>
            <a:r>
              <a:rPr lang="fr-CH" dirty="0" err="1" smtClean="0"/>
              <a:t>im</a:t>
            </a:r>
            <a:r>
              <a:rPr lang="fr-CH" dirty="0" smtClean="0"/>
              <a:t> Bus  </a:t>
            </a:r>
            <a:r>
              <a:rPr lang="fr-CH" dirty="0" err="1" smtClean="0"/>
              <a:t>ausfüllen</a:t>
            </a:r>
            <a:r>
              <a:rPr lang="fr-CH" dirty="0" smtClean="0"/>
              <a:t>. </a:t>
            </a:r>
            <a:r>
              <a:rPr lang="fr-CH" dirty="0" err="1" smtClean="0"/>
              <a:t>Werbung</a:t>
            </a:r>
            <a:r>
              <a:rPr lang="fr-CH" dirty="0" smtClean="0"/>
              <a:t> via Facebook </a:t>
            </a:r>
            <a:r>
              <a:rPr lang="fr-CH" dirty="0" err="1" smtClean="0"/>
              <a:t>und</a:t>
            </a:r>
            <a:r>
              <a:rPr lang="fr-CH" dirty="0" smtClean="0"/>
              <a:t> </a:t>
            </a:r>
            <a:r>
              <a:rPr lang="fr-CH" dirty="0" err="1" smtClean="0"/>
              <a:t>Plakate</a:t>
            </a:r>
            <a:r>
              <a:rPr lang="fr-CH" dirty="0" smtClean="0"/>
              <a:t> </a:t>
            </a:r>
            <a:r>
              <a:rPr lang="fr-CH" dirty="0" err="1" smtClean="0"/>
              <a:t>im</a:t>
            </a:r>
            <a:r>
              <a:rPr lang="fr-CH" dirty="0" smtClean="0"/>
              <a:t> Bus.</a:t>
            </a:r>
          </a:p>
          <a:p>
            <a:r>
              <a:rPr lang="fr-CH" dirty="0" smtClean="0"/>
              <a:t>CHF 5.- pro </a:t>
            </a:r>
            <a:r>
              <a:rPr lang="fr-CH" dirty="0" err="1" smtClean="0"/>
              <a:t>Wette</a:t>
            </a:r>
            <a:endParaRPr lang="fr-CH" dirty="0" smtClean="0"/>
          </a:p>
          <a:p>
            <a:r>
              <a:rPr lang="fr-CH" dirty="0" smtClean="0"/>
              <a:t>Die </a:t>
            </a:r>
            <a:r>
              <a:rPr lang="fr-CH" dirty="0" err="1" smtClean="0"/>
              <a:t>richtige</a:t>
            </a:r>
            <a:r>
              <a:rPr lang="fr-CH" dirty="0" smtClean="0"/>
              <a:t> </a:t>
            </a:r>
            <a:r>
              <a:rPr lang="fr-CH" dirty="0" err="1" smtClean="0"/>
              <a:t>Antwort</a:t>
            </a:r>
            <a:r>
              <a:rPr lang="fr-CH" dirty="0" smtClean="0"/>
              <a:t> (</a:t>
            </a:r>
            <a:r>
              <a:rPr lang="fr-CH" dirty="0" err="1" smtClean="0"/>
              <a:t>oder</a:t>
            </a:r>
            <a:r>
              <a:rPr lang="fr-CH" dirty="0" smtClean="0"/>
              <a:t> die </a:t>
            </a:r>
            <a:r>
              <a:rPr lang="fr-CH" dirty="0" err="1" smtClean="0"/>
              <a:t>nächstgelegene</a:t>
            </a:r>
            <a:r>
              <a:rPr lang="fr-CH" dirty="0" smtClean="0"/>
              <a:t>) </a:t>
            </a:r>
            <a:r>
              <a:rPr lang="fr-CH" dirty="0" err="1" smtClean="0"/>
              <a:t>gewinnt</a:t>
            </a:r>
            <a:r>
              <a:rPr lang="fr-CH" dirty="0" smtClean="0"/>
              <a:t> </a:t>
            </a:r>
            <a:r>
              <a:rPr lang="fr-CH" dirty="0" err="1" smtClean="0"/>
              <a:t>ein</a:t>
            </a:r>
            <a:r>
              <a:rPr lang="fr-CH" dirty="0" smtClean="0"/>
              <a:t> Samsung Tablet</a:t>
            </a:r>
            <a:endParaRPr lang="fr-CH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36912"/>
            <a:ext cx="3565525" cy="2130401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IFBK 2019 - Hannover - 07.09.2019 - Julie Greub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63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Weitere</a:t>
            </a:r>
            <a:r>
              <a:rPr lang="fr-CH" dirty="0" smtClean="0"/>
              <a:t> </a:t>
            </a:r>
            <a:r>
              <a:rPr lang="fr-CH" dirty="0" err="1" smtClean="0"/>
              <a:t>massnahmen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sz="2400" dirty="0" smtClean="0"/>
              <a:t>Den </a:t>
            </a:r>
            <a:r>
              <a:rPr lang="fr-CH" sz="2400" dirty="0" err="1" smtClean="0"/>
              <a:t>Gemeinden</a:t>
            </a:r>
            <a:r>
              <a:rPr lang="fr-CH" sz="2400" dirty="0" smtClean="0"/>
              <a:t> </a:t>
            </a:r>
            <a:r>
              <a:rPr lang="fr-CH" sz="2400" dirty="0" err="1" smtClean="0"/>
              <a:t>anfragen</a:t>
            </a:r>
            <a:endParaRPr lang="fr-CH" sz="24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H" sz="2400" dirty="0" err="1"/>
              <a:t>Für</a:t>
            </a:r>
            <a:r>
              <a:rPr lang="fr-CH" sz="2400" dirty="0"/>
              <a:t> die </a:t>
            </a:r>
            <a:r>
              <a:rPr lang="fr-CH" sz="2400" dirty="0" err="1"/>
              <a:t>kleinsten</a:t>
            </a:r>
            <a:r>
              <a:rPr lang="fr-CH" sz="2400" dirty="0"/>
              <a:t> </a:t>
            </a:r>
            <a:r>
              <a:rPr lang="fr-CH" sz="2400" dirty="0" err="1"/>
              <a:t>Gemeinden</a:t>
            </a:r>
            <a:r>
              <a:rPr lang="fr-CH" sz="2400" dirty="0"/>
              <a:t> (</a:t>
            </a:r>
            <a:r>
              <a:rPr lang="fr-CH" sz="2400" dirty="0" err="1"/>
              <a:t>unter</a:t>
            </a:r>
            <a:r>
              <a:rPr lang="fr-CH" sz="2400" dirty="0"/>
              <a:t> 1’000 </a:t>
            </a:r>
            <a:r>
              <a:rPr lang="fr-CH" sz="2400" dirty="0" err="1"/>
              <a:t>Einwohner</a:t>
            </a:r>
            <a:r>
              <a:rPr lang="fr-CH" sz="2400" dirty="0"/>
              <a:t>) : </a:t>
            </a:r>
            <a:br>
              <a:rPr lang="fr-CH" sz="2400" dirty="0"/>
            </a:br>
            <a:r>
              <a:rPr lang="fr-CH" sz="2400" dirty="0" err="1"/>
              <a:t>Vorschlag</a:t>
            </a:r>
            <a:r>
              <a:rPr lang="fr-CH" sz="2400" dirty="0"/>
              <a:t>: </a:t>
            </a:r>
            <a:r>
              <a:rPr lang="fr-CH" sz="2400" dirty="0" err="1"/>
              <a:t>Pauschal</a:t>
            </a:r>
            <a:r>
              <a:rPr lang="fr-CH" sz="2400" dirty="0"/>
              <a:t> CHF 1000.-</a:t>
            </a:r>
          </a:p>
          <a:p>
            <a:r>
              <a:rPr lang="fr-CH" sz="2400" dirty="0" err="1"/>
              <a:t>Für</a:t>
            </a:r>
            <a:r>
              <a:rPr lang="fr-CH" sz="2400" dirty="0"/>
              <a:t> die </a:t>
            </a:r>
            <a:r>
              <a:rPr lang="fr-CH" sz="2400" dirty="0" err="1"/>
              <a:t>grössten</a:t>
            </a:r>
            <a:r>
              <a:rPr lang="fr-CH" sz="2400" dirty="0"/>
              <a:t> </a:t>
            </a:r>
            <a:r>
              <a:rPr lang="fr-CH" sz="2400" dirty="0" err="1"/>
              <a:t>Gemeinden</a:t>
            </a:r>
            <a:r>
              <a:rPr lang="fr-CH" sz="2400" dirty="0"/>
              <a:t> (</a:t>
            </a:r>
            <a:r>
              <a:rPr lang="fr-CH" sz="2400" dirty="0" err="1"/>
              <a:t>über</a:t>
            </a:r>
            <a:r>
              <a:rPr lang="fr-CH" sz="2400" dirty="0"/>
              <a:t> 1’000 </a:t>
            </a:r>
            <a:r>
              <a:rPr lang="fr-CH" sz="2400" dirty="0" err="1"/>
              <a:t>Einwohner</a:t>
            </a:r>
            <a:r>
              <a:rPr lang="fr-CH" sz="2400" dirty="0"/>
              <a:t>) : </a:t>
            </a:r>
            <a:br>
              <a:rPr lang="fr-CH" sz="2400" dirty="0"/>
            </a:br>
            <a:r>
              <a:rPr lang="fr-CH" sz="2400" dirty="0" err="1"/>
              <a:t>Vorschlag</a:t>
            </a:r>
            <a:r>
              <a:rPr lang="fr-CH" sz="2400" dirty="0"/>
              <a:t>: 1 CHF pro </a:t>
            </a:r>
            <a:r>
              <a:rPr lang="fr-CH" sz="2400" dirty="0" err="1"/>
              <a:t>Einwohner</a:t>
            </a:r>
            <a:endParaRPr lang="fr-CH" sz="2400" dirty="0"/>
          </a:p>
          <a:p>
            <a:r>
              <a:rPr lang="fr-CH" sz="2400" dirty="0" smtClean="0"/>
              <a:t>Mit der </a:t>
            </a:r>
            <a:r>
              <a:rPr lang="fr-CH" sz="2400" dirty="0" err="1" smtClean="0"/>
              <a:t>Begründung</a:t>
            </a:r>
            <a:r>
              <a:rPr lang="fr-CH" sz="2400" dirty="0"/>
              <a:t>, </a:t>
            </a:r>
            <a:r>
              <a:rPr lang="fr-CH" sz="2400" dirty="0" err="1"/>
              <a:t>dass</a:t>
            </a:r>
            <a:r>
              <a:rPr lang="fr-CH" sz="2400" dirty="0"/>
              <a:t> es </a:t>
            </a:r>
            <a:r>
              <a:rPr lang="fr-CH" sz="2400" dirty="0" err="1" smtClean="0"/>
              <a:t>um</a:t>
            </a:r>
            <a:r>
              <a:rPr lang="fr-CH" sz="2400" dirty="0" smtClean="0"/>
              <a:t> </a:t>
            </a:r>
            <a:r>
              <a:rPr lang="fr-CH" sz="2400" dirty="0" err="1"/>
              <a:t>eine</a:t>
            </a:r>
            <a:r>
              <a:rPr lang="fr-CH" sz="2400" dirty="0"/>
              <a:t> </a:t>
            </a:r>
            <a:r>
              <a:rPr lang="fr-CH" sz="2400" dirty="0" err="1" smtClean="0"/>
              <a:t>ausserordentliche</a:t>
            </a:r>
            <a:r>
              <a:rPr lang="fr-CH" sz="2400" dirty="0" smtClean="0"/>
              <a:t> </a:t>
            </a:r>
            <a:r>
              <a:rPr lang="fr-CH" sz="2400" dirty="0" err="1" smtClean="0"/>
              <a:t>Unterstützung</a:t>
            </a:r>
            <a:r>
              <a:rPr lang="fr-CH" sz="2400" dirty="0" smtClean="0"/>
              <a:t> </a:t>
            </a:r>
            <a:r>
              <a:rPr lang="fr-CH" sz="2400" dirty="0" err="1" smtClean="0"/>
              <a:t>geht</a:t>
            </a:r>
            <a:r>
              <a:rPr lang="fr-CH" sz="2400" dirty="0" smtClean="0"/>
              <a:t>.</a:t>
            </a:r>
            <a:endParaRPr lang="fr-CH" sz="2400" dirty="0"/>
          </a:p>
          <a:p>
            <a:r>
              <a:rPr lang="fr-CH" sz="2400" dirty="0"/>
              <a:t>Hat </a:t>
            </a:r>
            <a:r>
              <a:rPr lang="fr-CH" sz="2400" dirty="0" err="1"/>
              <a:t>sehr</a:t>
            </a:r>
            <a:r>
              <a:rPr lang="fr-CH" sz="2400" dirty="0"/>
              <a:t> </a:t>
            </a:r>
            <a:r>
              <a:rPr lang="fr-CH" sz="2400" dirty="0" err="1"/>
              <a:t>gut</a:t>
            </a:r>
            <a:r>
              <a:rPr lang="fr-CH" sz="2400" dirty="0"/>
              <a:t> </a:t>
            </a:r>
            <a:r>
              <a:rPr lang="fr-CH" sz="2400" dirty="0" err="1"/>
              <a:t>funktioniert</a:t>
            </a:r>
            <a:r>
              <a:rPr lang="fr-CH" sz="2400" dirty="0"/>
              <a:t> : CHF 51’702.- (85% der </a:t>
            </a:r>
            <a:r>
              <a:rPr lang="fr-CH" sz="2400" dirty="0" err="1"/>
              <a:t>gefragten</a:t>
            </a:r>
            <a:r>
              <a:rPr lang="fr-CH" sz="2400" dirty="0"/>
              <a:t> </a:t>
            </a:r>
            <a:r>
              <a:rPr lang="fr-CH" sz="2400" dirty="0" err="1"/>
              <a:t>Gemeinden</a:t>
            </a:r>
            <a:r>
              <a:rPr lang="fr-CH" sz="2400" dirty="0"/>
              <a:t> </a:t>
            </a:r>
            <a:r>
              <a:rPr lang="fr-CH" sz="2400" dirty="0" err="1"/>
              <a:t>haben</a:t>
            </a:r>
            <a:r>
              <a:rPr lang="fr-CH" sz="2400" dirty="0"/>
              <a:t> </a:t>
            </a:r>
            <a:r>
              <a:rPr lang="fr-CH" sz="2400" dirty="0" err="1"/>
              <a:t>zugestimmt</a:t>
            </a:r>
            <a:r>
              <a:rPr lang="fr-CH" sz="2400" dirty="0"/>
              <a:t>).</a:t>
            </a:r>
          </a:p>
          <a:p>
            <a:endParaRPr lang="fr-CH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H" dirty="0" smtClean="0"/>
              <a:t>Den Club Services </a:t>
            </a:r>
            <a:r>
              <a:rPr lang="fr-CH" dirty="0" err="1" smtClean="0"/>
              <a:t>nicht</a:t>
            </a:r>
            <a:r>
              <a:rPr lang="fr-CH" dirty="0" smtClean="0"/>
              <a:t> </a:t>
            </a:r>
            <a:r>
              <a:rPr lang="fr-CH" dirty="0" err="1" smtClean="0"/>
              <a:t>vergessen</a:t>
            </a:r>
            <a:r>
              <a:rPr lang="fr-CH" dirty="0" smtClean="0"/>
              <a:t>	</a:t>
            </a:r>
            <a:endParaRPr lang="fr-CH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4"/>
          </p:nvPr>
        </p:nvSpPr>
        <p:spPr>
          <a:xfrm>
            <a:off x="4493166" y="2967788"/>
            <a:ext cx="3566160" cy="1253300"/>
          </a:xfrm>
        </p:spPr>
        <p:txBody>
          <a:bodyPr/>
          <a:lstStyle/>
          <a:p>
            <a:r>
              <a:rPr lang="fr-CH" dirty="0" err="1" smtClean="0"/>
              <a:t>Vernetzung</a:t>
            </a:r>
            <a:r>
              <a:rPr lang="fr-CH" dirty="0" smtClean="0"/>
              <a:t> </a:t>
            </a:r>
            <a:r>
              <a:rPr lang="fr-CH" dirty="0" err="1" smtClean="0"/>
              <a:t>ist</a:t>
            </a:r>
            <a:r>
              <a:rPr lang="fr-CH" dirty="0" smtClean="0"/>
              <a:t> </a:t>
            </a:r>
            <a:r>
              <a:rPr lang="fr-CH" dirty="0" err="1" smtClean="0"/>
              <a:t>wichtig</a:t>
            </a:r>
            <a:r>
              <a:rPr lang="fr-CH" dirty="0" smtClean="0"/>
              <a:t> ! </a:t>
            </a:r>
          </a:p>
          <a:p>
            <a:r>
              <a:rPr lang="fr-CH" dirty="0" err="1" smtClean="0"/>
              <a:t>Wir</a:t>
            </a:r>
            <a:r>
              <a:rPr lang="fr-CH" dirty="0" smtClean="0"/>
              <a:t> </a:t>
            </a:r>
            <a:r>
              <a:rPr lang="fr-CH" dirty="0" err="1" smtClean="0"/>
              <a:t>haben</a:t>
            </a:r>
            <a:r>
              <a:rPr lang="fr-CH" dirty="0" smtClean="0"/>
              <a:t> 6 Clubs </a:t>
            </a:r>
            <a:r>
              <a:rPr lang="fr-CH" dirty="0" err="1" smtClean="0"/>
              <a:t>gefragt</a:t>
            </a:r>
            <a:r>
              <a:rPr lang="fr-CH" dirty="0" smtClean="0"/>
              <a:t>, 2 </a:t>
            </a:r>
            <a:r>
              <a:rPr lang="fr-CH" dirty="0" err="1" smtClean="0"/>
              <a:t>haben</a:t>
            </a:r>
            <a:r>
              <a:rPr lang="fr-CH" dirty="0" smtClean="0"/>
              <a:t> </a:t>
            </a:r>
            <a:r>
              <a:rPr lang="fr-CH" dirty="0" err="1" smtClean="0"/>
              <a:t>zugestimmt</a:t>
            </a:r>
            <a:r>
              <a:rPr lang="fr-CH" dirty="0" smtClean="0"/>
              <a:t>.</a:t>
            </a:r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IFBK 2019 - Hannover - 07.09.2019 - Julie Greub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7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ergebnisse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Hat </a:t>
            </a:r>
            <a:r>
              <a:rPr lang="fr-CH" dirty="0" err="1" smtClean="0"/>
              <a:t>sich</a:t>
            </a:r>
            <a:r>
              <a:rPr lang="fr-CH" dirty="0" smtClean="0"/>
              <a:t> </a:t>
            </a:r>
            <a:r>
              <a:rPr lang="fr-CH" dirty="0" err="1" smtClean="0"/>
              <a:t>das</a:t>
            </a:r>
            <a:r>
              <a:rPr lang="fr-CH" dirty="0" smtClean="0"/>
              <a:t> </a:t>
            </a:r>
            <a:r>
              <a:rPr lang="fr-CH" dirty="0" err="1" smtClean="0"/>
              <a:t>gelohnt</a:t>
            </a:r>
            <a:r>
              <a:rPr lang="fr-CH" dirty="0" smtClean="0"/>
              <a:t> ?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IFBK 2019 - Hannover - 07.09.2019 - Julie Greub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16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ergebnisse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H" dirty="0" err="1" smtClean="0"/>
              <a:t>Crowdfunding</a:t>
            </a:r>
            <a:r>
              <a:rPr lang="fr-CH" dirty="0" smtClean="0"/>
              <a:t> 	CHF 23’235.-</a:t>
            </a:r>
          </a:p>
          <a:p>
            <a:r>
              <a:rPr lang="fr-CH" dirty="0" err="1" smtClean="0"/>
              <a:t>Spenden</a:t>
            </a:r>
            <a:r>
              <a:rPr lang="fr-CH" dirty="0" smtClean="0"/>
              <a:t>	CHF 19’317.-</a:t>
            </a:r>
          </a:p>
          <a:p>
            <a:r>
              <a:rPr lang="fr-CH" dirty="0" err="1" smtClean="0"/>
              <a:t>Gemeinden</a:t>
            </a:r>
            <a:r>
              <a:rPr lang="fr-CH" dirty="0" smtClean="0"/>
              <a:t>	CHF 51’702.-</a:t>
            </a:r>
          </a:p>
          <a:p>
            <a:r>
              <a:rPr lang="fr-CH" sz="2000" dirty="0" err="1" smtClean="0"/>
              <a:t>Unternehmungen</a:t>
            </a:r>
            <a:r>
              <a:rPr lang="fr-CH" sz="2000" dirty="0"/>
              <a:t> </a:t>
            </a:r>
            <a:r>
              <a:rPr lang="fr-CH" sz="2000" dirty="0" smtClean="0"/>
              <a:t> </a:t>
            </a:r>
            <a:r>
              <a:rPr lang="fr-CH" dirty="0" smtClean="0"/>
              <a:t>CHF 9’100.-</a:t>
            </a:r>
          </a:p>
          <a:p>
            <a:r>
              <a:rPr lang="fr-CH" dirty="0" smtClean="0"/>
              <a:t>Club Services	CHF  2’500.-</a:t>
            </a:r>
          </a:p>
          <a:p>
            <a:r>
              <a:rPr lang="fr-CH" dirty="0" err="1" smtClean="0"/>
              <a:t>Wettbewerb</a:t>
            </a:r>
            <a:r>
              <a:rPr lang="fr-CH" dirty="0" smtClean="0"/>
              <a:t>	CHF       50.-</a:t>
            </a:r>
          </a:p>
          <a:p>
            <a:r>
              <a:rPr lang="fr-CH" sz="2400" b="1" dirty="0" smtClean="0">
                <a:solidFill>
                  <a:srgbClr val="00B050"/>
                </a:solidFill>
              </a:rPr>
              <a:t>TOTAL</a:t>
            </a:r>
            <a:r>
              <a:rPr lang="fr-CH" dirty="0" smtClean="0">
                <a:solidFill>
                  <a:srgbClr val="00B050"/>
                </a:solidFill>
              </a:rPr>
              <a:t>    </a:t>
            </a:r>
            <a:r>
              <a:rPr lang="fr-CH" sz="2400" b="1" dirty="0" smtClean="0">
                <a:solidFill>
                  <a:srgbClr val="00B050"/>
                </a:solidFill>
              </a:rPr>
              <a:t>CHF 105’904.-</a:t>
            </a:r>
            <a:endParaRPr lang="fr-CH" b="1" dirty="0">
              <a:solidFill>
                <a:srgbClr val="00B05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 dirty="0" err="1" smtClean="0"/>
              <a:t>Kosten</a:t>
            </a:r>
            <a:r>
              <a:rPr lang="fr-CH" dirty="0" smtClean="0"/>
              <a:t> :</a:t>
            </a:r>
          </a:p>
          <a:p>
            <a:r>
              <a:rPr lang="fr-CH" dirty="0" err="1" smtClean="0"/>
              <a:t>Werbeagentur</a:t>
            </a:r>
            <a:r>
              <a:rPr lang="fr-CH" dirty="0" smtClean="0"/>
              <a:t>	CHF 13’422.-</a:t>
            </a:r>
          </a:p>
          <a:p>
            <a:r>
              <a:rPr lang="fr-CH" dirty="0" smtClean="0"/>
              <a:t>(</a:t>
            </a:r>
            <a:r>
              <a:rPr lang="fr-CH" dirty="0" err="1" smtClean="0"/>
              <a:t>inkl</a:t>
            </a:r>
            <a:r>
              <a:rPr lang="fr-CH" dirty="0" smtClean="0"/>
              <a:t>. </a:t>
            </a:r>
            <a:r>
              <a:rPr lang="fr-CH" dirty="0" err="1" smtClean="0"/>
              <a:t>Material</a:t>
            </a:r>
            <a:r>
              <a:rPr lang="fr-CH" dirty="0" smtClean="0"/>
              <a:t>)</a:t>
            </a:r>
          </a:p>
          <a:p>
            <a:r>
              <a:rPr lang="fr-CH" dirty="0" err="1" smtClean="0"/>
              <a:t>Versandkosten</a:t>
            </a:r>
            <a:r>
              <a:rPr lang="fr-CH" dirty="0" smtClean="0"/>
              <a:t>	CHF  1’628.-</a:t>
            </a:r>
          </a:p>
          <a:p>
            <a:r>
              <a:rPr lang="fr-CH" dirty="0" smtClean="0"/>
              <a:t>Kino-</a:t>
            </a:r>
            <a:r>
              <a:rPr lang="fr-CH" dirty="0" err="1" smtClean="0"/>
              <a:t>Werbung</a:t>
            </a:r>
            <a:r>
              <a:rPr lang="fr-CH" dirty="0" smtClean="0"/>
              <a:t> 	CHF  1’050.-</a:t>
            </a:r>
          </a:p>
          <a:p>
            <a:endParaRPr lang="fr-CH" sz="2400" b="1" dirty="0" smtClean="0">
              <a:solidFill>
                <a:srgbClr val="FF0000"/>
              </a:solidFill>
            </a:endParaRPr>
          </a:p>
          <a:p>
            <a:r>
              <a:rPr lang="fr-CH" sz="2400" b="1" dirty="0" smtClean="0">
                <a:solidFill>
                  <a:srgbClr val="FF0000"/>
                </a:solidFill>
              </a:rPr>
              <a:t>TOTAL     CHF 16’100.-</a:t>
            </a:r>
            <a:endParaRPr lang="fr-CH" sz="2400" b="1" dirty="0">
              <a:solidFill>
                <a:srgbClr val="FF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IFBK 2019 - Hannover - 07.09.2019 - Julie Greub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6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Der Bibliobus – </a:t>
            </a:r>
            <a:r>
              <a:rPr lang="fr-CH" dirty="0" err="1" smtClean="0"/>
              <a:t>kurzes</a:t>
            </a:r>
            <a:r>
              <a:rPr lang="fr-CH" dirty="0" smtClean="0"/>
              <a:t> </a:t>
            </a:r>
            <a:r>
              <a:rPr lang="fr-CH" dirty="0" err="1" smtClean="0"/>
              <a:t>Porträt</a:t>
            </a:r>
            <a:endParaRPr lang="fr-CH" dirty="0"/>
          </a:p>
        </p:txBody>
      </p:sp>
      <p:sp>
        <p:nvSpPr>
          <p:cNvPr id="13" name="Espace réservé du texte 1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H" sz="2000" dirty="0" err="1" smtClean="0"/>
              <a:t>Ein</a:t>
            </a:r>
            <a:r>
              <a:rPr lang="fr-CH" sz="2000" dirty="0" smtClean="0"/>
              <a:t> </a:t>
            </a:r>
            <a:r>
              <a:rPr lang="fr-CH" sz="2000" dirty="0" err="1" smtClean="0"/>
              <a:t>Verein</a:t>
            </a:r>
            <a:r>
              <a:rPr lang="fr-CH" sz="2000" dirty="0" smtClean="0"/>
              <a:t> (</a:t>
            </a:r>
            <a:r>
              <a:rPr lang="fr-CH" sz="2000" dirty="0" err="1" smtClean="0"/>
              <a:t>Volkshochschule</a:t>
            </a:r>
            <a:r>
              <a:rPr lang="fr-CH" sz="2000" dirty="0" smtClean="0"/>
              <a:t>)</a:t>
            </a:r>
          </a:p>
          <a:p>
            <a:r>
              <a:rPr lang="fr-CH" sz="2000" dirty="0" err="1" smtClean="0"/>
              <a:t>Eigenständige</a:t>
            </a:r>
            <a:r>
              <a:rPr lang="fr-CH" sz="2000" dirty="0" smtClean="0"/>
              <a:t> Bibliothek</a:t>
            </a:r>
          </a:p>
          <a:p>
            <a:r>
              <a:rPr lang="fr-CH" sz="2000" dirty="0" err="1" smtClean="0"/>
              <a:t>Seit</a:t>
            </a:r>
            <a:r>
              <a:rPr lang="fr-CH" sz="2000" dirty="0" smtClean="0"/>
              <a:t> 1977</a:t>
            </a:r>
          </a:p>
          <a:p>
            <a:r>
              <a:rPr lang="fr-CH" sz="2000" dirty="0" smtClean="0"/>
              <a:t>3 </a:t>
            </a:r>
            <a:r>
              <a:rPr lang="fr-CH" sz="2000" dirty="0" err="1" smtClean="0"/>
              <a:t>Bücherbusse</a:t>
            </a:r>
            <a:endParaRPr lang="fr-CH" sz="2000" dirty="0" smtClean="0"/>
          </a:p>
          <a:p>
            <a:r>
              <a:rPr lang="fr-CH" sz="2000" dirty="0" smtClean="0"/>
              <a:t>Team : 9 </a:t>
            </a:r>
            <a:r>
              <a:rPr lang="fr-CH" sz="2000" dirty="0" err="1" smtClean="0"/>
              <a:t>BibliothekarInnen</a:t>
            </a:r>
            <a:r>
              <a:rPr lang="fr-CH" sz="2000" dirty="0" smtClean="0"/>
              <a:t> (6.25 </a:t>
            </a:r>
            <a:r>
              <a:rPr lang="fr-CH" sz="2000" dirty="0" err="1" smtClean="0"/>
              <a:t>Stellen</a:t>
            </a:r>
            <a:r>
              <a:rPr lang="fr-CH" sz="2000" dirty="0" smtClean="0"/>
              <a:t>)</a:t>
            </a:r>
          </a:p>
          <a:p>
            <a:r>
              <a:rPr lang="fr-CH" sz="2000" dirty="0" smtClean="0"/>
              <a:t>5’000 </a:t>
            </a:r>
            <a:r>
              <a:rPr lang="fr-CH" sz="2000" dirty="0" err="1" smtClean="0"/>
              <a:t>aktive</a:t>
            </a:r>
            <a:r>
              <a:rPr lang="fr-CH" sz="2000" dirty="0" smtClean="0"/>
              <a:t> </a:t>
            </a:r>
            <a:r>
              <a:rPr lang="fr-CH" sz="2000" dirty="0" err="1" smtClean="0"/>
              <a:t>Nutzer</a:t>
            </a:r>
            <a:endParaRPr lang="fr-CH" sz="2000" dirty="0" smtClean="0"/>
          </a:p>
          <a:p>
            <a:r>
              <a:rPr lang="fr-CH" sz="2000" dirty="0"/>
              <a:t>104 </a:t>
            </a:r>
            <a:r>
              <a:rPr lang="fr-CH" sz="2000" dirty="0" err="1"/>
              <a:t>Haltestellen</a:t>
            </a:r>
            <a:endParaRPr lang="fr-CH" sz="2000" dirty="0"/>
          </a:p>
          <a:p>
            <a:r>
              <a:rPr lang="fr-CH" sz="2000" dirty="0" smtClean="0"/>
              <a:t>80’000 </a:t>
            </a:r>
            <a:r>
              <a:rPr lang="fr-CH" sz="2000" dirty="0" err="1"/>
              <a:t>Medien</a:t>
            </a:r>
            <a:endParaRPr lang="fr-CH" sz="2000" dirty="0"/>
          </a:p>
          <a:p>
            <a:r>
              <a:rPr lang="fr-CH" sz="2000" dirty="0" smtClean="0"/>
              <a:t>224’000 </a:t>
            </a:r>
            <a:r>
              <a:rPr lang="fr-CH" sz="2000" dirty="0" err="1" smtClean="0"/>
              <a:t>Ausleihen</a:t>
            </a:r>
            <a:r>
              <a:rPr lang="fr-CH" sz="2000" dirty="0" smtClean="0"/>
              <a:t> </a:t>
            </a:r>
            <a:r>
              <a:rPr lang="fr-CH" sz="2000" dirty="0" err="1" smtClean="0"/>
              <a:t>im</a:t>
            </a:r>
            <a:r>
              <a:rPr lang="fr-CH" sz="2000" dirty="0" smtClean="0"/>
              <a:t> </a:t>
            </a:r>
            <a:r>
              <a:rPr lang="fr-CH" sz="2000" dirty="0" err="1" smtClean="0"/>
              <a:t>Jahr</a:t>
            </a:r>
            <a:endParaRPr lang="fr-CH" sz="2000" dirty="0" smtClean="0"/>
          </a:p>
          <a:p>
            <a:r>
              <a:rPr lang="fr-CH" sz="2000" dirty="0" smtClean="0"/>
              <a:t>51 </a:t>
            </a:r>
            <a:r>
              <a:rPr lang="fr-CH" sz="2000" dirty="0" err="1" smtClean="0"/>
              <a:t>Ausleihstunden</a:t>
            </a:r>
            <a:r>
              <a:rPr lang="fr-CH" sz="2000" dirty="0" smtClean="0"/>
              <a:t> pro </a:t>
            </a:r>
            <a:r>
              <a:rPr lang="fr-CH" sz="2000" dirty="0" err="1" smtClean="0"/>
              <a:t>Woche</a:t>
            </a:r>
            <a:endParaRPr lang="fr-CH" sz="2000" dirty="0" smtClean="0"/>
          </a:p>
          <a:p>
            <a:endParaRPr lang="fr-CH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772" y="2348880"/>
            <a:ext cx="3749682" cy="2812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5202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Noch</a:t>
            </a:r>
            <a:r>
              <a:rPr lang="fr-CH" dirty="0" smtClean="0"/>
              <a:t> </a:t>
            </a:r>
            <a:r>
              <a:rPr lang="fr-CH" dirty="0" err="1" smtClean="0"/>
              <a:t>einige</a:t>
            </a:r>
            <a:r>
              <a:rPr lang="fr-CH" dirty="0" smtClean="0"/>
              <a:t> </a:t>
            </a:r>
            <a:r>
              <a:rPr lang="fr-CH" dirty="0" err="1" smtClean="0"/>
              <a:t>tipps</a:t>
            </a:r>
            <a:r>
              <a:rPr lang="fr-CH" dirty="0" smtClean="0"/>
              <a:t>…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Worauf</a:t>
            </a:r>
            <a:r>
              <a:rPr lang="fr-CH" dirty="0" smtClean="0"/>
              <a:t> </a:t>
            </a:r>
            <a:r>
              <a:rPr lang="fr-CH" dirty="0" err="1" smtClean="0"/>
              <a:t>gedacht</a:t>
            </a:r>
            <a:r>
              <a:rPr lang="fr-CH" dirty="0" smtClean="0"/>
              <a:t> </a:t>
            </a:r>
            <a:r>
              <a:rPr lang="fr-CH" dirty="0" err="1" smtClean="0"/>
              <a:t>werden</a:t>
            </a:r>
            <a:r>
              <a:rPr lang="fr-CH" dirty="0" smtClean="0"/>
              <a:t> </a:t>
            </a:r>
            <a:r>
              <a:rPr lang="fr-CH" dirty="0" err="1" smtClean="0"/>
              <a:t>muss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IFBK 2019 - Hannover - 07.09.2019 - Julie Greub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29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3568" y="668361"/>
            <a:ext cx="8124465" cy="302433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CH" dirty="0" smtClean="0"/>
              <a:t> </a:t>
            </a:r>
            <a:r>
              <a:rPr lang="fr-CH" dirty="0" err="1" smtClean="0"/>
              <a:t>Nicht</a:t>
            </a:r>
            <a:r>
              <a:rPr lang="fr-CH" dirty="0" smtClean="0"/>
              <a:t> </a:t>
            </a:r>
            <a:r>
              <a:rPr lang="fr-CH" dirty="0" err="1" smtClean="0"/>
              <a:t>alles</a:t>
            </a:r>
            <a:r>
              <a:rPr lang="fr-CH" dirty="0" smtClean="0"/>
              <a:t> </a:t>
            </a:r>
            <a:r>
              <a:rPr lang="fr-CH" dirty="0" err="1" smtClean="0"/>
              <a:t>allein</a:t>
            </a:r>
            <a:r>
              <a:rPr lang="fr-CH" dirty="0" smtClean="0"/>
              <a:t> </a:t>
            </a:r>
            <a:r>
              <a:rPr lang="fr-CH" dirty="0" err="1" smtClean="0"/>
              <a:t>machen</a:t>
            </a:r>
            <a:r>
              <a:rPr lang="fr-CH" dirty="0" smtClean="0"/>
              <a:t> : </a:t>
            </a:r>
            <a:r>
              <a:rPr lang="fr-CH" dirty="0" err="1" smtClean="0"/>
              <a:t>sich</a:t>
            </a:r>
            <a:r>
              <a:rPr lang="fr-CH" dirty="0" smtClean="0"/>
              <a:t> </a:t>
            </a:r>
            <a:r>
              <a:rPr lang="fr-CH" dirty="0" err="1" smtClean="0"/>
              <a:t>durch</a:t>
            </a:r>
            <a:r>
              <a:rPr lang="fr-CH" dirty="0" smtClean="0"/>
              <a:t> </a:t>
            </a:r>
            <a:r>
              <a:rPr lang="fr-CH" dirty="0" err="1" smtClean="0"/>
              <a:t>Profis</a:t>
            </a:r>
            <a:r>
              <a:rPr lang="fr-CH" dirty="0" smtClean="0"/>
              <a:t> </a:t>
            </a:r>
            <a:r>
              <a:rPr lang="fr-CH" dirty="0" err="1" smtClean="0"/>
              <a:t>beraten</a:t>
            </a:r>
            <a:r>
              <a:rPr lang="fr-CH" dirty="0" smtClean="0"/>
              <a:t> </a:t>
            </a:r>
            <a:r>
              <a:rPr lang="fr-CH" dirty="0" err="1" smtClean="0"/>
              <a:t>lassen</a:t>
            </a:r>
            <a:r>
              <a:rPr lang="fr-CH" dirty="0" smtClean="0"/>
              <a:t> 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H" dirty="0" smtClean="0"/>
              <a:t> Die externe Kommunikation der Bibliothek </a:t>
            </a:r>
            <a:r>
              <a:rPr lang="fr-CH" dirty="0" err="1" smtClean="0"/>
              <a:t>jederzeit</a:t>
            </a:r>
            <a:r>
              <a:rPr lang="fr-CH" dirty="0" smtClean="0"/>
              <a:t> </a:t>
            </a:r>
            <a:r>
              <a:rPr lang="fr-CH" dirty="0" err="1" smtClean="0"/>
              <a:t>pflegen</a:t>
            </a:r>
            <a:r>
              <a:rPr lang="fr-CH" dirty="0" smtClean="0"/>
              <a:t> : Logo, </a:t>
            </a:r>
            <a:r>
              <a:rPr lang="fr-CH" dirty="0" err="1" smtClean="0"/>
              <a:t>Webseite</a:t>
            </a:r>
            <a:r>
              <a:rPr lang="fr-CH" dirty="0" smtClean="0"/>
              <a:t>, Flyers, </a:t>
            </a:r>
            <a:r>
              <a:rPr lang="fr-CH" dirty="0" err="1" smtClean="0"/>
              <a:t>Werbematerial</a:t>
            </a:r>
            <a:r>
              <a:rPr lang="fr-CH" dirty="0" smtClean="0"/>
              <a:t>, Social Medias </a:t>
            </a:r>
            <a:r>
              <a:rPr lang="fr-CH" dirty="0" err="1" smtClean="0"/>
              <a:t>usw</a:t>
            </a:r>
            <a:r>
              <a:rPr lang="fr-CH" dirty="0" smtClean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H" dirty="0" smtClean="0"/>
              <a:t> </a:t>
            </a:r>
            <a:r>
              <a:rPr lang="fr-CH" dirty="0" err="1" smtClean="0"/>
              <a:t>Ein</a:t>
            </a:r>
            <a:r>
              <a:rPr lang="fr-CH" dirty="0" smtClean="0"/>
              <a:t> </a:t>
            </a:r>
            <a:r>
              <a:rPr lang="fr-CH" dirty="0" err="1" smtClean="0"/>
              <a:t>gutes</a:t>
            </a:r>
            <a:r>
              <a:rPr lang="fr-CH" dirty="0" smtClean="0"/>
              <a:t> </a:t>
            </a:r>
            <a:r>
              <a:rPr lang="fr-CH" dirty="0" err="1" smtClean="0"/>
              <a:t>Netz</a:t>
            </a:r>
            <a:r>
              <a:rPr lang="fr-CH" dirty="0" smtClean="0"/>
              <a:t> </a:t>
            </a:r>
            <a:r>
              <a:rPr lang="fr-CH" dirty="0" err="1" smtClean="0"/>
              <a:t>bilden</a:t>
            </a:r>
            <a:r>
              <a:rPr lang="fr-CH" dirty="0" smtClean="0"/>
              <a:t> </a:t>
            </a:r>
            <a:r>
              <a:rPr lang="fr-CH" dirty="0" err="1" smtClean="0"/>
              <a:t>und</a:t>
            </a:r>
            <a:r>
              <a:rPr lang="fr-CH" dirty="0" smtClean="0"/>
              <a:t> </a:t>
            </a:r>
            <a:r>
              <a:rPr lang="fr-CH" dirty="0" err="1" smtClean="0"/>
              <a:t>pflegen</a:t>
            </a:r>
            <a:r>
              <a:rPr lang="fr-CH" dirty="0" smtClean="0"/>
              <a:t> : </a:t>
            </a:r>
            <a:r>
              <a:rPr lang="fr-CH" dirty="0" err="1" smtClean="0"/>
              <a:t>Partners</a:t>
            </a:r>
            <a:r>
              <a:rPr lang="fr-CH" dirty="0" smtClean="0"/>
              <a:t>, </a:t>
            </a:r>
            <a:r>
              <a:rPr lang="fr-CH" dirty="0" err="1" smtClean="0"/>
              <a:t>Kollegen</a:t>
            </a:r>
            <a:r>
              <a:rPr lang="fr-CH" dirty="0" smtClean="0"/>
              <a:t>, </a:t>
            </a:r>
            <a:r>
              <a:rPr lang="fr-CH" dirty="0" err="1" smtClean="0"/>
              <a:t>Behörden</a:t>
            </a:r>
            <a:r>
              <a:rPr lang="fr-CH" dirty="0" smtClean="0"/>
              <a:t>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H" dirty="0" smtClean="0"/>
              <a:t> Mit den </a:t>
            </a:r>
            <a:r>
              <a:rPr lang="fr-CH" dirty="0" err="1" smtClean="0"/>
              <a:t>Medien</a:t>
            </a:r>
            <a:r>
              <a:rPr lang="fr-CH" dirty="0" smtClean="0"/>
              <a:t> </a:t>
            </a:r>
            <a:r>
              <a:rPr lang="fr-CH" dirty="0" err="1" smtClean="0"/>
              <a:t>zusammenarbeiten</a:t>
            </a:r>
            <a:endParaRPr lang="fr-CH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fr-CH" dirty="0" smtClean="0"/>
              <a:t> Mit den </a:t>
            </a:r>
            <a:r>
              <a:rPr lang="fr-CH" dirty="0" err="1" smtClean="0"/>
              <a:t>Stiftungen</a:t>
            </a:r>
            <a:r>
              <a:rPr lang="fr-CH" dirty="0" smtClean="0"/>
              <a:t> : </a:t>
            </a:r>
            <a:r>
              <a:rPr lang="fr-CH" dirty="0" err="1" smtClean="0"/>
              <a:t>immer</a:t>
            </a:r>
            <a:r>
              <a:rPr lang="fr-CH" dirty="0" smtClean="0"/>
              <a:t> </a:t>
            </a:r>
            <a:r>
              <a:rPr lang="fr-CH" dirty="0" err="1" smtClean="0"/>
              <a:t>ein</a:t>
            </a:r>
            <a:r>
              <a:rPr lang="fr-CH" dirty="0" smtClean="0"/>
              <a:t> </a:t>
            </a:r>
            <a:r>
              <a:rPr lang="fr-CH" dirty="0" err="1" smtClean="0"/>
              <a:t>neues</a:t>
            </a:r>
            <a:r>
              <a:rPr lang="fr-CH" dirty="0" smtClean="0"/>
              <a:t> Dossier </a:t>
            </a:r>
            <a:r>
              <a:rPr lang="fr-CH" dirty="0" err="1" smtClean="0"/>
              <a:t>erarbeiten</a:t>
            </a:r>
            <a:r>
              <a:rPr lang="fr-CH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H" dirty="0" smtClean="0"/>
              <a:t>… </a:t>
            </a:r>
            <a:r>
              <a:rPr lang="fr-CH" dirty="0" err="1" smtClean="0"/>
              <a:t>und</a:t>
            </a:r>
            <a:r>
              <a:rPr lang="fr-CH" dirty="0" smtClean="0"/>
              <a:t> </a:t>
            </a:r>
            <a:r>
              <a:rPr lang="fr-CH" dirty="0" err="1" smtClean="0"/>
              <a:t>natürlich</a:t>
            </a:r>
            <a:r>
              <a:rPr lang="fr-CH" dirty="0" smtClean="0"/>
              <a:t> den </a:t>
            </a:r>
            <a:r>
              <a:rPr lang="fr-CH" dirty="0" err="1" smtClean="0"/>
              <a:t>Spender</a:t>
            </a:r>
            <a:r>
              <a:rPr lang="fr-CH" dirty="0" smtClean="0"/>
              <a:t> </a:t>
            </a:r>
            <a:r>
              <a:rPr lang="fr-CH" dirty="0" err="1" smtClean="0"/>
              <a:t>immer</a:t>
            </a:r>
            <a:r>
              <a:rPr lang="fr-CH" dirty="0" smtClean="0"/>
              <a:t> </a:t>
            </a:r>
            <a:r>
              <a:rPr lang="fr-CH" dirty="0" err="1" smtClean="0"/>
              <a:t>danken</a:t>
            </a:r>
            <a:r>
              <a:rPr lang="fr-CH" dirty="0" smtClean="0"/>
              <a:t> !</a:t>
            </a:r>
            <a:endParaRPr lang="fr-CH" dirty="0"/>
          </a:p>
        </p:txBody>
      </p:sp>
      <p:pic>
        <p:nvPicPr>
          <p:cNvPr id="5" name="Image 4" descr="Résultat de recherche d'images pour &quot;réussite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05712"/>
            <a:ext cx="5040640" cy="2355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IFBK 2019 - Hannover - 07.09.2019 - Julie Greub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95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Und</a:t>
            </a:r>
            <a:r>
              <a:rPr lang="fr-CH" dirty="0" smtClean="0"/>
              <a:t> </a:t>
            </a:r>
            <a:r>
              <a:rPr lang="fr-CH" dirty="0" err="1" smtClean="0"/>
              <a:t>jetzt</a:t>
            </a:r>
            <a:r>
              <a:rPr lang="fr-CH" dirty="0" smtClean="0"/>
              <a:t>…?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Wie</a:t>
            </a:r>
            <a:r>
              <a:rPr lang="fr-CH" dirty="0" smtClean="0"/>
              <a:t> es </a:t>
            </a:r>
            <a:r>
              <a:rPr lang="fr-CH" dirty="0" err="1" smtClean="0"/>
              <a:t>weitergeht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IFBK 2019 - Hannover - 07.09.2019 - Julie Greub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Unser</a:t>
            </a:r>
            <a:r>
              <a:rPr lang="fr-CH" dirty="0" smtClean="0"/>
              <a:t> </a:t>
            </a:r>
            <a:r>
              <a:rPr lang="fr-CH" dirty="0" err="1" smtClean="0"/>
              <a:t>projekt</a:t>
            </a:r>
            <a:r>
              <a:rPr lang="fr-CH" dirty="0" smtClean="0"/>
              <a:t> </a:t>
            </a:r>
            <a:r>
              <a:rPr lang="fr-CH" dirty="0" err="1" smtClean="0"/>
              <a:t>geht</a:t>
            </a:r>
            <a:r>
              <a:rPr lang="fr-CH" dirty="0" smtClean="0"/>
              <a:t> los !</a:t>
            </a:r>
            <a:endParaRPr lang="fr-CH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755576" y="1844824"/>
            <a:ext cx="7548321" cy="1368152"/>
          </a:xfrm>
        </p:spPr>
        <p:txBody>
          <a:bodyPr>
            <a:normAutofit lnSpcReduction="10000"/>
          </a:bodyPr>
          <a:lstStyle/>
          <a:p>
            <a:r>
              <a:rPr lang="fr-CH" dirty="0" smtClean="0"/>
              <a:t>95 % der </a:t>
            </a:r>
            <a:r>
              <a:rPr lang="fr-CH" dirty="0" err="1" smtClean="0"/>
              <a:t>Finanzierung</a:t>
            </a:r>
            <a:r>
              <a:rPr lang="fr-CH" dirty="0" smtClean="0"/>
              <a:t> </a:t>
            </a:r>
            <a:r>
              <a:rPr lang="fr-CH" dirty="0" err="1" smtClean="0"/>
              <a:t>ist</a:t>
            </a:r>
            <a:r>
              <a:rPr lang="fr-CH" dirty="0" smtClean="0"/>
              <a:t> </a:t>
            </a:r>
            <a:r>
              <a:rPr lang="fr-CH" dirty="0" err="1" smtClean="0"/>
              <a:t>gesichert</a:t>
            </a:r>
            <a:endParaRPr lang="fr-CH" dirty="0" smtClean="0"/>
          </a:p>
          <a:p>
            <a:r>
              <a:rPr lang="fr-CH" dirty="0" smtClean="0"/>
              <a:t>Die </a:t>
            </a:r>
            <a:r>
              <a:rPr lang="fr-CH" dirty="0" err="1" smtClean="0"/>
              <a:t>restlichen</a:t>
            </a:r>
            <a:r>
              <a:rPr lang="fr-CH" dirty="0" smtClean="0"/>
              <a:t> 5 % </a:t>
            </a:r>
            <a:r>
              <a:rPr lang="fr-CH" dirty="0" err="1" smtClean="0"/>
              <a:t>werden</a:t>
            </a:r>
            <a:r>
              <a:rPr lang="fr-CH" dirty="0" smtClean="0"/>
              <a:t> </a:t>
            </a:r>
            <a:r>
              <a:rPr lang="fr-CH" dirty="0" err="1" smtClean="0"/>
              <a:t>ausgeliehen</a:t>
            </a:r>
            <a:endParaRPr lang="fr-CH" dirty="0" smtClean="0"/>
          </a:p>
          <a:p>
            <a:r>
              <a:rPr lang="fr-CH" dirty="0" smtClean="0"/>
              <a:t>Der </a:t>
            </a:r>
            <a:r>
              <a:rPr lang="fr-CH" dirty="0" err="1" smtClean="0"/>
              <a:t>neue</a:t>
            </a:r>
            <a:r>
              <a:rPr lang="fr-CH" dirty="0" smtClean="0"/>
              <a:t> Bus </a:t>
            </a:r>
            <a:r>
              <a:rPr lang="fr-CH" dirty="0" err="1" smtClean="0"/>
              <a:t>kommt</a:t>
            </a:r>
            <a:r>
              <a:rPr lang="fr-CH" dirty="0" smtClean="0"/>
              <a:t> </a:t>
            </a:r>
            <a:r>
              <a:rPr lang="fr-CH" dirty="0" err="1" smtClean="0"/>
              <a:t>im</a:t>
            </a:r>
            <a:r>
              <a:rPr lang="fr-CH" dirty="0" smtClean="0"/>
              <a:t> Winter 2019-2020 </a:t>
            </a:r>
            <a:r>
              <a:rPr lang="fr-CH" dirty="0" smtClean="0">
                <a:sym typeface="Wingdings" panose="05000000000000000000" pitchFamily="2" charset="2"/>
              </a:rPr>
              <a:t></a:t>
            </a:r>
            <a:endParaRPr lang="fr-CH" dirty="0" smtClean="0"/>
          </a:p>
          <a:p>
            <a:endParaRPr lang="fr-CH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81" y="3429000"/>
            <a:ext cx="3635014" cy="2726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IFBK 2019 - Hannover - 07.09.2019 - Julie Greub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30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Vielen</a:t>
            </a:r>
            <a:r>
              <a:rPr lang="fr-CH" dirty="0" smtClean="0"/>
              <a:t> </a:t>
            </a:r>
            <a:r>
              <a:rPr lang="fr-CH" dirty="0" err="1" smtClean="0"/>
              <a:t>dank</a:t>
            </a:r>
            <a:r>
              <a:rPr lang="fr-CH" dirty="0" smtClean="0"/>
              <a:t> </a:t>
            </a:r>
            <a:r>
              <a:rPr lang="fr-CH" dirty="0" err="1" smtClean="0"/>
              <a:t>für</a:t>
            </a:r>
            <a:r>
              <a:rPr lang="fr-CH" dirty="0" smtClean="0"/>
              <a:t> die </a:t>
            </a:r>
            <a:r>
              <a:rPr lang="fr-CH" dirty="0" err="1" smtClean="0"/>
              <a:t>aufmerksamkeit</a:t>
            </a:r>
            <a:r>
              <a:rPr lang="fr-CH" dirty="0" smtClean="0"/>
              <a:t> !</a:t>
            </a:r>
            <a:endParaRPr lang="fr-CH" dirty="0"/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2" b="8152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506538" cy="1463040"/>
          </a:xfrm>
        </p:spPr>
        <p:txBody>
          <a:bodyPr/>
          <a:lstStyle/>
          <a:p>
            <a:r>
              <a:rPr lang="fr-CH" dirty="0" err="1" smtClean="0"/>
              <a:t>Für</a:t>
            </a:r>
            <a:r>
              <a:rPr lang="fr-CH" dirty="0" smtClean="0"/>
              <a:t> </a:t>
            </a:r>
            <a:r>
              <a:rPr lang="fr-CH" dirty="0" err="1" smtClean="0"/>
              <a:t>Fragen</a:t>
            </a:r>
            <a:r>
              <a:rPr lang="fr-CH" dirty="0" smtClean="0"/>
              <a:t>: </a:t>
            </a:r>
          </a:p>
          <a:p>
            <a:r>
              <a:rPr lang="fr-CH" dirty="0"/>
              <a:t>j</a:t>
            </a:r>
            <a:r>
              <a:rPr lang="fr-CH" dirty="0" smtClean="0"/>
              <a:t>ulie.greub@bibliobus.ch</a:t>
            </a:r>
            <a:endParaRPr lang="fr-CH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IFBK 2019 - Hannover - 07.09.2019 - Julie Greub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3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Wo</a:t>
            </a:r>
            <a:r>
              <a:rPr lang="fr-CH" dirty="0" smtClean="0"/>
              <a:t> </a:t>
            </a:r>
            <a:r>
              <a:rPr lang="fr-CH" dirty="0" err="1" smtClean="0"/>
              <a:t>wir</a:t>
            </a:r>
            <a:r>
              <a:rPr lang="fr-CH" dirty="0" smtClean="0"/>
              <a:t> </a:t>
            </a:r>
            <a:r>
              <a:rPr lang="fr-CH" dirty="0" err="1" smtClean="0"/>
              <a:t>im</a:t>
            </a:r>
            <a:r>
              <a:rPr lang="fr-CH" dirty="0" smtClean="0"/>
              <a:t> 2016 </a:t>
            </a:r>
            <a:r>
              <a:rPr lang="fr-CH" dirty="0" err="1" smtClean="0"/>
              <a:t>standen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H" dirty="0" smtClean="0"/>
              <a:t>Der </a:t>
            </a:r>
            <a:r>
              <a:rPr lang="fr-CH" dirty="0" err="1" smtClean="0"/>
              <a:t>älteste</a:t>
            </a:r>
            <a:r>
              <a:rPr lang="fr-CH" dirty="0" smtClean="0"/>
              <a:t> Bus (</a:t>
            </a:r>
            <a:r>
              <a:rPr lang="fr-CH" dirty="0" err="1" smtClean="0"/>
              <a:t>Jahrgang</a:t>
            </a:r>
            <a:r>
              <a:rPr lang="fr-CH" dirty="0" smtClean="0"/>
              <a:t> 1997) </a:t>
            </a:r>
            <a:r>
              <a:rPr lang="fr-CH" dirty="0" err="1" smtClean="0"/>
              <a:t>muss</a:t>
            </a:r>
            <a:r>
              <a:rPr lang="fr-CH" dirty="0" smtClean="0"/>
              <a:t> </a:t>
            </a:r>
            <a:r>
              <a:rPr lang="fr-CH" dirty="0" err="1" smtClean="0"/>
              <a:t>ersetzt</a:t>
            </a:r>
            <a:r>
              <a:rPr lang="fr-CH" dirty="0" smtClean="0"/>
              <a:t> </a:t>
            </a:r>
            <a:r>
              <a:rPr lang="fr-CH" dirty="0" err="1" smtClean="0"/>
              <a:t>werden</a:t>
            </a:r>
            <a:r>
              <a:rPr lang="fr-CH" dirty="0" smtClean="0"/>
              <a:t>.</a:t>
            </a:r>
          </a:p>
          <a:p>
            <a:r>
              <a:rPr lang="fr-CH" dirty="0" err="1" smtClean="0"/>
              <a:t>Wir</a:t>
            </a:r>
            <a:r>
              <a:rPr lang="fr-CH" dirty="0" smtClean="0"/>
              <a:t> </a:t>
            </a:r>
            <a:r>
              <a:rPr lang="fr-CH" dirty="0" err="1" smtClean="0"/>
              <a:t>möchten</a:t>
            </a:r>
            <a:r>
              <a:rPr lang="fr-CH" dirty="0" smtClean="0"/>
              <a:t> (</a:t>
            </a:r>
            <a:r>
              <a:rPr lang="fr-CH" dirty="0" err="1" smtClean="0"/>
              <a:t>und</a:t>
            </a:r>
            <a:r>
              <a:rPr lang="fr-CH" dirty="0" smtClean="0"/>
              <a:t> </a:t>
            </a:r>
            <a:r>
              <a:rPr lang="fr-CH" dirty="0" err="1" smtClean="0"/>
              <a:t>müssen</a:t>
            </a:r>
            <a:r>
              <a:rPr lang="fr-CH" dirty="0" smtClean="0"/>
              <a:t>!) mit 3 Busse </a:t>
            </a:r>
            <a:r>
              <a:rPr lang="fr-CH" dirty="0" err="1" smtClean="0"/>
              <a:t>weiterfahren</a:t>
            </a:r>
            <a:endParaRPr lang="fr-CH" dirty="0" smtClean="0"/>
          </a:p>
          <a:p>
            <a:r>
              <a:rPr lang="fr-CH" dirty="0" err="1" smtClean="0"/>
              <a:t>Ein</a:t>
            </a:r>
            <a:r>
              <a:rPr lang="fr-CH" dirty="0" smtClean="0"/>
              <a:t> </a:t>
            </a:r>
            <a:r>
              <a:rPr lang="fr-CH" dirty="0" err="1" smtClean="0"/>
              <a:t>neuer</a:t>
            </a:r>
            <a:r>
              <a:rPr lang="fr-CH" dirty="0" smtClean="0"/>
              <a:t> Bus </a:t>
            </a:r>
            <a:r>
              <a:rPr lang="fr-CH" dirty="0" err="1" smtClean="0"/>
              <a:t>wurde</a:t>
            </a:r>
            <a:r>
              <a:rPr lang="fr-CH" dirty="0" smtClean="0"/>
              <a:t> </a:t>
            </a:r>
            <a:r>
              <a:rPr lang="fr-CH" dirty="0" err="1" smtClean="0"/>
              <a:t>schon</a:t>
            </a:r>
            <a:r>
              <a:rPr lang="fr-CH" dirty="0" smtClean="0"/>
              <a:t> </a:t>
            </a:r>
            <a:r>
              <a:rPr lang="fr-CH" dirty="0" err="1" smtClean="0"/>
              <a:t>im</a:t>
            </a:r>
            <a:r>
              <a:rPr lang="fr-CH" dirty="0" smtClean="0"/>
              <a:t> 2015 </a:t>
            </a:r>
            <a:r>
              <a:rPr lang="fr-CH" dirty="0" err="1" smtClean="0"/>
              <a:t>gekauft</a:t>
            </a:r>
            <a:endParaRPr lang="fr-CH" dirty="0" smtClean="0"/>
          </a:p>
          <a:p>
            <a:r>
              <a:rPr lang="fr-CH" dirty="0" err="1" smtClean="0"/>
              <a:t>Das</a:t>
            </a:r>
            <a:r>
              <a:rPr lang="fr-CH" dirty="0" smtClean="0"/>
              <a:t> </a:t>
            </a:r>
            <a:r>
              <a:rPr lang="fr-CH" dirty="0" err="1" smtClean="0"/>
              <a:t>Geld</a:t>
            </a:r>
            <a:r>
              <a:rPr lang="fr-CH" dirty="0" smtClean="0"/>
              <a:t> </a:t>
            </a:r>
            <a:r>
              <a:rPr lang="fr-CH" dirty="0" err="1" smtClean="0"/>
              <a:t>fehlt</a:t>
            </a:r>
            <a:r>
              <a:rPr lang="fr-CH" dirty="0" smtClean="0"/>
              <a:t>…</a:t>
            </a:r>
            <a:r>
              <a:rPr lang="fr-CH" dirty="0" err="1" smtClean="0"/>
              <a:t>trotz</a:t>
            </a:r>
            <a:r>
              <a:rPr lang="fr-CH" dirty="0" smtClean="0"/>
              <a:t> </a:t>
            </a:r>
            <a:r>
              <a:rPr lang="fr-CH" dirty="0" err="1" smtClean="0"/>
              <a:t>öffentliche</a:t>
            </a:r>
            <a:r>
              <a:rPr lang="fr-CH" dirty="0" smtClean="0"/>
              <a:t> </a:t>
            </a:r>
            <a:r>
              <a:rPr lang="fr-CH" dirty="0" err="1" smtClean="0"/>
              <a:t>Unterstützung</a:t>
            </a:r>
            <a:r>
              <a:rPr lang="fr-CH" dirty="0" smtClean="0"/>
              <a:t> </a:t>
            </a:r>
          </a:p>
          <a:p>
            <a:r>
              <a:rPr lang="fr-CH" dirty="0" err="1" smtClean="0"/>
              <a:t>Wie</a:t>
            </a:r>
            <a:r>
              <a:rPr lang="fr-CH" dirty="0" smtClean="0"/>
              <a:t> </a:t>
            </a:r>
            <a:r>
              <a:rPr lang="fr-CH" dirty="0" err="1" smtClean="0"/>
              <a:t>machen</a:t>
            </a:r>
            <a:r>
              <a:rPr lang="fr-CH" dirty="0" smtClean="0"/>
              <a:t> </a:t>
            </a:r>
            <a:r>
              <a:rPr lang="fr-CH" dirty="0" err="1" smtClean="0"/>
              <a:t>wir</a:t>
            </a:r>
            <a:r>
              <a:rPr lang="fr-CH" dirty="0" smtClean="0"/>
              <a:t> </a:t>
            </a:r>
            <a:r>
              <a:rPr lang="fr-CH" dirty="0" err="1" smtClean="0"/>
              <a:t>weiter</a:t>
            </a:r>
            <a:r>
              <a:rPr lang="fr-CH" dirty="0" smtClean="0"/>
              <a:t> ?</a:t>
            </a:r>
            <a:endParaRPr lang="fr-CH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80928"/>
            <a:ext cx="3565525" cy="2380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IFBK 2019 - Hannover - 07.09.2019 - Julie Greub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45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Erste</a:t>
            </a:r>
            <a:r>
              <a:rPr lang="fr-CH" dirty="0" smtClean="0"/>
              <a:t> </a:t>
            </a:r>
            <a:r>
              <a:rPr lang="fr-CH" dirty="0" err="1" smtClean="0"/>
              <a:t>Etappe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sz="half" idx="1"/>
          </p:nvPr>
        </p:nvSpPr>
        <p:spPr>
          <a:xfrm>
            <a:off x="755576" y="1772816"/>
            <a:ext cx="6408712" cy="1944216"/>
          </a:xfrm>
        </p:spPr>
        <p:txBody>
          <a:bodyPr/>
          <a:lstStyle/>
          <a:p>
            <a:r>
              <a:rPr lang="fr-CH" dirty="0" err="1" smtClean="0"/>
              <a:t>Wir</a:t>
            </a:r>
            <a:r>
              <a:rPr lang="fr-CH" dirty="0" smtClean="0"/>
              <a:t> </a:t>
            </a:r>
            <a:r>
              <a:rPr lang="fr-CH" dirty="0" err="1" smtClean="0"/>
              <a:t>haben</a:t>
            </a:r>
            <a:r>
              <a:rPr lang="fr-CH" dirty="0" smtClean="0"/>
              <a:t> 22 </a:t>
            </a:r>
            <a:r>
              <a:rPr lang="fr-CH" dirty="0" err="1" smtClean="0"/>
              <a:t>Stiftungen</a:t>
            </a:r>
            <a:r>
              <a:rPr lang="fr-CH" dirty="0"/>
              <a:t> </a:t>
            </a:r>
            <a:r>
              <a:rPr lang="fr-CH" dirty="0" err="1" smtClean="0"/>
              <a:t>und</a:t>
            </a:r>
            <a:r>
              <a:rPr lang="fr-CH" dirty="0" smtClean="0"/>
              <a:t> </a:t>
            </a:r>
            <a:r>
              <a:rPr lang="fr-CH" dirty="0" err="1" smtClean="0"/>
              <a:t>Vereine</a:t>
            </a:r>
            <a:r>
              <a:rPr lang="fr-CH" dirty="0" smtClean="0"/>
              <a:t> </a:t>
            </a:r>
            <a:r>
              <a:rPr lang="fr-CH" dirty="0" err="1" smtClean="0"/>
              <a:t>angefragt</a:t>
            </a:r>
            <a:endParaRPr lang="fr-CH" dirty="0" smtClean="0"/>
          </a:p>
          <a:p>
            <a:r>
              <a:rPr lang="fr-CH" dirty="0" err="1" smtClean="0"/>
              <a:t>Ergebnis</a:t>
            </a:r>
            <a:r>
              <a:rPr lang="fr-CH" dirty="0" smtClean="0"/>
              <a:t> : </a:t>
            </a:r>
            <a:r>
              <a:rPr lang="fr-CH" dirty="0" err="1" smtClean="0"/>
              <a:t>nur</a:t>
            </a:r>
            <a:r>
              <a:rPr lang="fr-CH" dirty="0" smtClean="0"/>
              <a:t> 4 positive </a:t>
            </a:r>
            <a:r>
              <a:rPr lang="fr-CH" dirty="0" err="1" smtClean="0"/>
              <a:t>Rückmeldungen</a:t>
            </a:r>
            <a:r>
              <a:rPr lang="fr-CH" dirty="0" smtClean="0"/>
              <a:t> !</a:t>
            </a:r>
          </a:p>
          <a:p>
            <a:r>
              <a:rPr lang="fr-CH" dirty="0" err="1" smtClean="0"/>
              <a:t>Sehr</a:t>
            </a:r>
            <a:r>
              <a:rPr lang="fr-CH" dirty="0" smtClean="0"/>
              <a:t> grosse </a:t>
            </a:r>
            <a:r>
              <a:rPr lang="fr-CH" dirty="0" err="1" smtClean="0"/>
              <a:t>Arbeit</a:t>
            </a:r>
            <a:r>
              <a:rPr lang="fr-CH" dirty="0" smtClean="0"/>
              <a:t> : Dossier, Budget, </a:t>
            </a:r>
            <a:r>
              <a:rPr lang="fr-CH" dirty="0" err="1" smtClean="0"/>
              <a:t>Finanzplan</a:t>
            </a:r>
            <a:r>
              <a:rPr lang="fr-CH" dirty="0" smtClean="0"/>
              <a:t> </a:t>
            </a:r>
            <a:r>
              <a:rPr lang="fr-CH" dirty="0" err="1" smtClean="0"/>
              <a:t>usw</a:t>
            </a:r>
            <a:r>
              <a:rPr lang="fr-CH" dirty="0" smtClean="0"/>
              <a:t>.</a:t>
            </a:r>
          </a:p>
          <a:p>
            <a:r>
              <a:rPr lang="fr-CH" dirty="0" err="1" smtClean="0"/>
              <a:t>Braucht</a:t>
            </a:r>
            <a:r>
              <a:rPr lang="fr-CH" dirty="0" smtClean="0"/>
              <a:t> </a:t>
            </a:r>
            <a:r>
              <a:rPr lang="fr-CH" dirty="0" err="1" smtClean="0"/>
              <a:t>viel</a:t>
            </a:r>
            <a:r>
              <a:rPr lang="fr-CH" dirty="0" smtClean="0"/>
              <a:t> </a:t>
            </a:r>
            <a:r>
              <a:rPr lang="fr-CH" dirty="0" err="1" smtClean="0"/>
              <a:t>Geduld</a:t>
            </a:r>
            <a:r>
              <a:rPr lang="fr-CH" dirty="0" smtClean="0"/>
              <a:t> </a:t>
            </a:r>
            <a:r>
              <a:rPr lang="fr-CH" dirty="0" err="1" smtClean="0"/>
              <a:t>und</a:t>
            </a:r>
            <a:r>
              <a:rPr lang="fr-CH" dirty="0" smtClean="0"/>
              <a:t> Motivation !</a:t>
            </a:r>
            <a:endParaRPr lang="fr-CH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77072"/>
            <a:ext cx="5983633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IFBK 2019 - Hannover - 07.09.2019 - Julie Greub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01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Zusammen</a:t>
            </a:r>
            <a:r>
              <a:rPr lang="fr-CH" dirty="0" smtClean="0"/>
              <a:t> </a:t>
            </a:r>
            <a:r>
              <a:rPr lang="fr-CH" dirty="0" err="1" smtClean="0"/>
              <a:t>ist</a:t>
            </a:r>
            <a:r>
              <a:rPr lang="fr-CH" dirty="0" smtClean="0"/>
              <a:t> man </a:t>
            </a:r>
            <a:r>
              <a:rPr lang="fr-CH" dirty="0" err="1" smtClean="0"/>
              <a:t>stärker</a:t>
            </a:r>
            <a:r>
              <a:rPr lang="fr-CH" dirty="0" smtClean="0"/>
              <a:t> !</a:t>
            </a:r>
            <a:endParaRPr lang="fr-CH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755576" y="2204864"/>
            <a:ext cx="3566160" cy="4023360"/>
          </a:xfrm>
        </p:spPr>
        <p:txBody>
          <a:bodyPr>
            <a:normAutofit lnSpcReduction="10000"/>
          </a:bodyPr>
          <a:lstStyle/>
          <a:p>
            <a:r>
              <a:rPr lang="fr-CH" dirty="0" err="1" smtClean="0"/>
              <a:t>Wir</a:t>
            </a:r>
            <a:r>
              <a:rPr lang="fr-CH" dirty="0" smtClean="0"/>
              <a:t> </a:t>
            </a:r>
            <a:r>
              <a:rPr lang="fr-CH" dirty="0" err="1" smtClean="0"/>
              <a:t>haben</a:t>
            </a:r>
            <a:r>
              <a:rPr lang="fr-CH" dirty="0" smtClean="0"/>
              <a:t> </a:t>
            </a:r>
            <a:r>
              <a:rPr lang="fr-CH" dirty="0" err="1" smtClean="0"/>
              <a:t>ein</a:t>
            </a:r>
            <a:r>
              <a:rPr lang="fr-CH" dirty="0" smtClean="0"/>
              <a:t> Mandat </a:t>
            </a:r>
            <a:r>
              <a:rPr lang="fr-CH" dirty="0" err="1" smtClean="0"/>
              <a:t>einer</a:t>
            </a:r>
            <a:r>
              <a:rPr lang="fr-CH" dirty="0" smtClean="0"/>
              <a:t> </a:t>
            </a:r>
            <a:r>
              <a:rPr lang="fr-CH" dirty="0" err="1" smtClean="0"/>
              <a:t>Werbeagentur</a:t>
            </a:r>
            <a:r>
              <a:rPr lang="fr-CH" dirty="0" smtClean="0"/>
              <a:t> </a:t>
            </a:r>
            <a:r>
              <a:rPr lang="fr-CH" dirty="0" err="1" smtClean="0"/>
              <a:t>vergeben</a:t>
            </a:r>
            <a:r>
              <a:rPr lang="fr-CH" dirty="0" smtClean="0"/>
              <a:t>.</a:t>
            </a:r>
          </a:p>
          <a:p>
            <a:r>
              <a:rPr lang="fr-CH" dirty="0" err="1" smtClean="0"/>
              <a:t>Eine</a:t>
            </a:r>
            <a:r>
              <a:rPr lang="fr-CH" dirty="0" smtClean="0"/>
              <a:t> </a:t>
            </a:r>
            <a:r>
              <a:rPr lang="fr-CH" dirty="0" err="1" smtClean="0"/>
              <a:t>Strategie</a:t>
            </a:r>
            <a:r>
              <a:rPr lang="fr-CH" dirty="0" smtClean="0"/>
              <a:t> mit </a:t>
            </a:r>
            <a:r>
              <a:rPr lang="fr-CH" dirty="0" err="1" smtClean="0"/>
              <a:t>verschiedenen</a:t>
            </a:r>
            <a:r>
              <a:rPr lang="fr-CH" dirty="0" smtClean="0"/>
              <a:t> </a:t>
            </a:r>
            <a:r>
              <a:rPr lang="fr-CH" dirty="0" err="1" smtClean="0"/>
              <a:t>Massnahmen</a:t>
            </a:r>
            <a:r>
              <a:rPr lang="fr-CH" dirty="0" smtClean="0"/>
              <a:t> </a:t>
            </a:r>
            <a:r>
              <a:rPr lang="fr-CH" dirty="0" err="1" smtClean="0"/>
              <a:t>wurde</a:t>
            </a:r>
            <a:r>
              <a:rPr lang="fr-CH" dirty="0" smtClean="0"/>
              <a:t> </a:t>
            </a:r>
            <a:r>
              <a:rPr lang="fr-CH" dirty="0" err="1" smtClean="0"/>
              <a:t>geplant</a:t>
            </a:r>
            <a:r>
              <a:rPr lang="fr-CH" dirty="0" smtClean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H" dirty="0" smtClean="0"/>
              <a:t> </a:t>
            </a:r>
            <a:r>
              <a:rPr lang="fr-CH" dirty="0" err="1" smtClean="0"/>
              <a:t>Crowdfunding</a:t>
            </a:r>
            <a:endParaRPr lang="fr-CH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fr-CH" dirty="0" smtClean="0"/>
              <a:t> Sponsoring</a:t>
            </a:r>
            <a:endParaRPr lang="fr-CH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fr-CH" dirty="0" smtClean="0"/>
              <a:t> </a:t>
            </a:r>
            <a:r>
              <a:rPr lang="fr-CH" dirty="0" err="1" smtClean="0"/>
              <a:t>Wettbewerb</a:t>
            </a:r>
            <a:endParaRPr lang="fr-CH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fr-CH" dirty="0" smtClean="0"/>
              <a:t> </a:t>
            </a:r>
            <a:r>
              <a:rPr lang="fr-CH" dirty="0" err="1" smtClean="0"/>
              <a:t>Gemeinden</a:t>
            </a:r>
            <a:endParaRPr lang="fr-CH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fr-CH" dirty="0" smtClean="0"/>
              <a:t> Service </a:t>
            </a:r>
            <a:r>
              <a:rPr lang="fr-CH" dirty="0" smtClean="0"/>
              <a:t>clubs</a:t>
            </a:r>
            <a:endParaRPr lang="fr-CH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92896"/>
            <a:ext cx="4448744" cy="241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IFBK 2019 - Hannover - 07.09.2019 - Julie Greub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6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crowdfunding</a:t>
            </a:r>
            <a:endParaRPr lang="fr-CH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Wie</a:t>
            </a:r>
            <a:r>
              <a:rPr lang="fr-CH" dirty="0" smtClean="0"/>
              <a:t>, </a:t>
            </a:r>
            <a:r>
              <a:rPr lang="fr-CH" dirty="0" err="1" smtClean="0"/>
              <a:t>was</a:t>
            </a:r>
            <a:r>
              <a:rPr lang="fr-CH" dirty="0" smtClean="0"/>
              <a:t>, </a:t>
            </a:r>
            <a:r>
              <a:rPr lang="fr-CH" dirty="0" err="1" smtClean="0"/>
              <a:t>wann</a:t>
            </a:r>
            <a:r>
              <a:rPr lang="fr-CH" dirty="0" smtClean="0"/>
              <a:t>…? (</a:t>
            </a:r>
            <a:r>
              <a:rPr lang="fr-CH" dirty="0" err="1" smtClean="0"/>
              <a:t>wirkt</a:t>
            </a:r>
            <a:r>
              <a:rPr lang="fr-CH" dirty="0" smtClean="0"/>
              <a:t> </a:t>
            </a:r>
            <a:r>
              <a:rPr lang="fr-CH" dirty="0" err="1" smtClean="0"/>
              <a:t>das</a:t>
            </a:r>
            <a:r>
              <a:rPr lang="fr-CH" dirty="0" smtClean="0"/>
              <a:t> </a:t>
            </a:r>
            <a:r>
              <a:rPr lang="fr-CH" dirty="0" err="1" smtClean="0"/>
              <a:t>überhaupt</a:t>
            </a:r>
            <a:r>
              <a:rPr lang="fr-CH" dirty="0" smtClean="0"/>
              <a:t> ?)</a:t>
            </a:r>
            <a:endParaRPr lang="fr-CH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IFBK 2019 - Hannover - 07.09.2019 - Julie Greub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86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Die </a:t>
            </a:r>
            <a:r>
              <a:rPr lang="fr-CH" dirty="0" err="1" smtClean="0"/>
              <a:t>spielregeln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68094" y="2132856"/>
            <a:ext cx="3659889" cy="4176504"/>
          </a:xfrm>
        </p:spPr>
        <p:txBody>
          <a:bodyPr/>
          <a:lstStyle/>
          <a:p>
            <a:r>
              <a:rPr lang="fr-CH" dirty="0" smtClean="0"/>
              <a:t>«</a:t>
            </a:r>
            <a:r>
              <a:rPr lang="fr-CH" dirty="0" err="1" smtClean="0"/>
              <a:t>Gemeinsame</a:t>
            </a:r>
            <a:r>
              <a:rPr lang="fr-CH" dirty="0" smtClean="0"/>
              <a:t>, </a:t>
            </a:r>
            <a:r>
              <a:rPr lang="fr-CH" dirty="0" err="1" smtClean="0"/>
              <a:t>kollektive</a:t>
            </a:r>
            <a:r>
              <a:rPr lang="fr-CH" dirty="0" smtClean="0"/>
              <a:t> </a:t>
            </a:r>
            <a:r>
              <a:rPr lang="fr-CH" dirty="0" err="1" smtClean="0"/>
              <a:t>Finanzierung</a:t>
            </a:r>
            <a:r>
              <a:rPr lang="fr-CH" dirty="0" smtClean="0"/>
              <a:t>»</a:t>
            </a:r>
          </a:p>
          <a:p>
            <a:r>
              <a:rPr lang="fr-CH" dirty="0" err="1" smtClean="0"/>
              <a:t>Jeder</a:t>
            </a:r>
            <a:r>
              <a:rPr lang="fr-CH" dirty="0" smtClean="0"/>
              <a:t> </a:t>
            </a:r>
            <a:r>
              <a:rPr lang="fr-CH" dirty="0" err="1" smtClean="0"/>
              <a:t>gibt</a:t>
            </a:r>
            <a:r>
              <a:rPr lang="fr-CH" dirty="0" smtClean="0"/>
              <a:t> </a:t>
            </a:r>
            <a:r>
              <a:rPr lang="fr-CH" dirty="0" err="1" smtClean="0"/>
              <a:t>wieviel</a:t>
            </a:r>
            <a:r>
              <a:rPr lang="fr-CH" dirty="0" smtClean="0"/>
              <a:t> er </a:t>
            </a:r>
            <a:r>
              <a:rPr lang="fr-CH" dirty="0" err="1" smtClean="0"/>
              <a:t>will</a:t>
            </a:r>
            <a:r>
              <a:rPr lang="fr-CH" dirty="0" smtClean="0"/>
              <a:t>/</a:t>
            </a:r>
            <a:r>
              <a:rPr lang="fr-CH" dirty="0" err="1" smtClean="0"/>
              <a:t>kann</a:t>
            </a:r>
            <a:endParaRPr lang="fr-CH" dirty="0" smtClean="0"/>
          </a:p>
          <a:p>
            <a:r>
              <a:rPr lang="fr-CH" dirty="0" err="1" smtClean="0"/>
              <a:t>Betrag</a:t>
            </a:r>
            <a:r>
              <a:rPr lang="fr-CH" dirty="0" smtClean="0"/>
              <a:t> : </a:t>
            </a:r>
            <a:r>
              <a:rPr lang="fr-CH" dirty="0" err="1" smtClean="0"/>
              <a:t>bestimmt</a:t>
            </a:r>
            <a:r>
              <a:rPr lang="fr-CH" dirty="0" smtClean="0"/>
              <a:t>,  mit </a:t>
            </a:r>
            <a:r>
              <a:rPr lang="fr-CH" dirty="0" err="1" smtClean="0"/>
              <a:t>Belohnungen</a:t>
            </a:r>
            <a:r>
              <a:rPr lang="fr-CH" dirty="0" smtClean="0"/>
              <a:t> ; </a:t>
            </a:r>
            <a:r>
              <a:rPr lang="fr-CH" dirty="0" err="1" smtClean="0"/>
              <a:t>oder</a:t>
            </a:r>
            <a:r>
              <a:rPr lang="fr-CH" dirty="0" smtClean="0"/>
              <a:t> </a:t>
            </a:r>
            <a:r>
              <a:rPr lang="fr-CH" dirty="0" err="1" smtClean="0"/>
              <a:t>frei</a:t>
            </a:r>
            <a:r>
              <a:rPr lang="fr-CH" dirty="0" smtClean="0"/>
              <a:t>, </a:t>
            </a:r>
            <a:r>
              <a:rPr lang="fr-CH" dirty="0" err="1" smtClean="0"/>
              <a:t>ohne</a:t>
            </a:r>
            <a:r>
              <a:rPr lang="fr-CH" dirty="0" smtClean="0"/>
              <a:t> </a:t>
            </a:r>
            <a:r>
              <a:rPr lang="fr-CH" dirty="0" err="1" smtClean="0"/>
              <a:t>Belohnungen</a:t>
            </a:r>
            <a:endParaRPr lang="fr-CH" dirty="0" smtClean="0"/>
          </a:p>
          <a:p>
            <a:r>
              <a:rPr lang="fr-CH" dirty="0" err="1" smtClean="0"/>
              <a:t>Ziel</a:t>
            </a:r>
            <a:r>
              <a:rPr lang="fr-CH" dirty="0" smtClean="0"/>
              <a:t> </a:t>
            </a:r>
            <a:r>
              <a:rPr lang="fr-CH" dirty="0" err="1" smtClean="0"/>
              <a:t>erreicht</a:t>
            </a:r>
            <a:r>
              <a:rPr lang="fr-CH" dirty="0" smtClean="0"/>
              <a:t> = </a:t>
            </a:r>
            <a:r>
              <a:rPr lang="fr-CH" dirty="0" err="1" smtClean="0"/>
              <a:t>Projekt</a:t>
            </a:r>
            <a:r>
              <a:rPr lang="fr-CH" dirty="0" smtClean="0"/>
              <a:t> </a:t>
            </a:r>
            <a:r>
              <a:rPr lang="fr-CH" dirty="0" err="1" smtClean="0"/>
              <a:t>geht</a:t>
            </a:r>
            <a:r>
              <a:rPr lang="fr-CH" dirty="0" smtClean="0"/>
              <a:t> los</a:t>
            </a:r>
          </a:p>
          <a:p>
            <a:r>
              <a:rPr lang="fr-CH" dirty="0" err="1" smtClean="0"/>
              <a:t>Ziel</a:t>
            </a:r>
            <a:r>
              <a:rPr lang="fr-CH" dirty="0" smtClean="0"/>
              <a:t> </a:t>
            </a:r>
            <a:r>
              <a:rPr lang="fr-CH" dirty="0" err="1" smtClean="0"/>
              <a:t>nicht</a:t>
            </a:r>
            <a:r>
              <a:rPr lang="fr-CH" dirty="0" smtClean="0"/>
              <a:t> </a:t>
            </a:r>
            <a:r>
              <a:rPr lang="fr-CH" dirty="0" err="1" smtClean="0"/>
              <a:t>erreicht</a:t>
            </a:r>
            <a:r>
              <a:rPr lang="fr-CH" dirty="0" smtClean="0"/>
              <a:t> = </a:t>
            </a:r>
            <a:r>
              <a:rPr lang="fr-CH" dirty="0" err="1" smtClean="0"/>
              <a:t>kein</a:t>
            </a:r>
            <a:r>
              <a:rPr lang="fr-CH" dirty="0" smtClean="0"/>
              <a:t> </a:t>
            </a:r>
            <a:r>
              <a:rPr lang="fr-CH" dirty="0" err="1" smtClean="0"/>
              <a:t>Projekt</a:t>
            </a:r>
            <a:r>
              <a:rPr lang="fr-CH" dirty="0"/>
              <a:t> </a:t>
            </a:r>
            <a:r>
              <a:rPr lang="fr-CH" dirty="0" smtClean="0">
                <a:sym typeface="Wingdings" panose="05000000000000000000" pitchFamily="2" charset="2"/>
              </a:rPr>
              <a:t> </a:t>
            </a:r>
            <a:r>
              <a:rPr lang="fr-CH" dirty="0" err="1" smtClean="0">
                <a:sym typeface="Wingdings" panose="05000000000000000000" pitchFamily="2" charset="2"/>
              </a:rPr>
              <a:t>und</a:t>
            </a:r>
            <a:r>
              <a:rPr lang="fr-CH" dirty="0" smtClean="0">
                <a:sym typeface="Wingdings" panose="05000000000000000000" pitchFamily="2" charset="2"/>
              </a:rPr>
              <a:t> die </a:t>
            </a:r>
            <a:r>
              <a:rPr lang="fr-CH" dirty="0" err="1" smtClean="0">
                <a:sym typeface="Wingdings" panose="05000000000000000000" pitchFamily="2" charset="2"/>
              </a:rPr>
              <a:t>Teilnehmer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zahlen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nichts</a:t>
            </a:r>
            <a:endParaRPr lang="fr-CH" dirty="0" smtClean="0"/>
          </a:p>
          <a:p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IFBK 2019 - Hannover - 07.09.2019 - Julie Greub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2420888"/>
            <a:ext cx="3887739" cy="259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40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4668000" cy="1499616"/>
          </a:xfrm>
        </p:spPr>
        <p:txBody>
          <a:bodyPr/>
          <a:lstStyle/>
          <a:p>
            <a:r>
              <a:rPr lang="fr-CH" dirty="0" err="1" smtClean="0"/>
              <a:t>Ein</a:t>
            </a:r>
            <a:r>
              <a:rPr lang="fr-CH" dirty="0" smtClean="0"/>
              <a:t> </a:t>
            </a:r>
            <a:r>
              <a:rPr lang="fr-CH" dirty="0" err="1" smtClean="0"/>
              <a:t>neuer</a:t>
            </a:r>
            <a:r>
              <a:rPr lang="fr-CH" dirty="0" smtClean="0"/>
              <a:t> bus </a:t>
            </a:r>
            <a:r>
              <a:rPr lang="fr-CH" dirty="0" err="1" smtClean="0"/>
              <a:t>für</a:t>
            </a:r>
            <a:r>
              <a:rPr lang="fr-CH" dirty="0" smtClean="0"/>
              <a:t> Bibliobus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68095" y="2132856"/>
            <a:ext cx="3566160" cy="4176504"/>
          </a:xfrm>
        </p:spPr>
        <p:txBody>
          <a:bodyPr>
            <a:normAutofit fontScale="92500" lnSpcReduction="20000"/>
          </a:bodyPr>
          <a:lstStyle/>
          <a:p>
            <a:r>
              <a:rPr lang="fr-CH" dirty="0" err="1" smtClean="0">
                <a:solidFill>
                  <a:srgbClr val="00B0F0"/>
                </a:solidFill>
              </a:rPr>
              <a:t>Unser</a:t>
            </a:r>
            <a:r>
              <a:rPr lang="fr-CH" dirty="0" smtClean="0">
                <a:solidFill>
                  <a:srgbClr val="00B0F0"/>
                </a:solidFill>
              </a:rPr>
              <a:t> </a:t>
            </a:r>
            <a:r>
              <a:rPr lang="fr-CH" dirty="0" err="1" smtClean="0">
                <a:solidFill>
                  <a:srgbClr val="00B0F0"/>
                </a:solidFill>
              </a:rPr>
              <a:t>Ziel</a:t>
            </a:r>
            <a:r>
              <a:rPr lang="fr-CH" dirty="0" smtClean="0">
                <a:solidFill>
                  <a:srgbClr val="00B0F0"/>
                </a:solidFill>
              </a:rPr>
              <a:t> </a:t>
            </a:r>
          </a:p>
          <a:p>
            <a:r>
              <a:rPr lang="fr-CH" dirty="0" smtClean="0"/>
              <a:t>CHF 25’000.- in 45 </a:t>
            </a:r>
            <a:r>
              <a:rPr lang="fr-CH" dirty="0" err="1" smtClean="0"/>
              <a:t>Tagen</a:t>
            </a:r>
            <a:r>
              <a:rPr lang="fr-CH" dirty="0" smtClean="0"/>
              <a:t> </a:t>
            </a:r>
            <a:r>
              <a:rPr lang="fr-CH" dirty="0" err="1" smtClean="0"/>
              <a:t>sammeln</a:t>
            </a:r>
            <a:endParaRPr lang="fr-CH" dirty="0" smtClean="0"/>
          </a:p>
          <a:p>
            <a:r>
              <a:rPr lang="fr-CH" dirty="0" err="1" smtClean="0">
                <a:solidFill>
                  <a:srgbClr val="00B0F0"/>
                </a:solidFill>
              </a:rPr>
              <a:t>Tipps</a:t>
            </a:r>
            <a:endParaRPr lang="fr-CH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fr-CH" dirty="0" smtClean="0"/>
              <a:t> </a:t>
            </a:r>
            <a:r>
              <a:rPr lang="fr-CH" dirty="0" err="1" smtClean="0"/>
              <a:t>Plattform</a:t>
            </a:r>
            <a:r>
              <a:rPr lang="fr-CH" dirty="0" smtClean="0"/>
              <a:t> </a:t>
            </a:r>
            <a:r>
              <a:rPr lang="fr-CH" dirty="0" err="1" smtClean="0"/>
              <a:t>gut</a:t>
            </a:r>
            <a:r>
              <a:rPr lang="fr-CH" dirty="0" smtClean="0"/>
              <a:t> </a:t>
            </a:r>
            <a:r>
              <a:rPr lang="fr-CH" dirty="0" err="1" smtClean="0"/>
              <a:t>auswählen</a:t>
            </a:r>
            <a:r>
              <a:rPr lang="fr-CH" dirty="0" smtClean="0"/>
              <a:t> (</a:t>
            </a:r>
            <a:r>
              <a:rPr lang="fr-CH" dirty="0" err="1" smtClean="0">
                <a:hlinkClick r:id="rId3"/>
              </a:rPr>
              <a:t>Wemakeit</a:t>
            </a:r>
            <a:r>
              <a:rPr lang="fr-CH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H" dirty="0" smtClean="0"/>
              <a:t> </a:t>
            </a:r>
            <a:r>
              <a:rPr lang="fr-CH" dirty="0" err="1" smtClean="0"/>
              <a:t>Zielsumme</a:t>
            </a:r>
            <a:r>
              <a:rPr lang="fr-CH" dirty="0" smtClean="0"/>
              <a:t> : </a:t>
            </a:r>
            <a:r>
              <a:rPr lang="fr-CH" dirty="0" err="1" smtClean="0"/>
              <a:t>nicht</a:t>
            </a:r>
            <a:r>
              <a:rPr lang="fr-CH" dirty="0" smtClean="0"/>
              <a:t> </a:t>
            </a:r>
            <a:r>
              <a:rPr lang="fr-CH" dirty="0" err="1" smtClean="0"/>
              <a:t>zu</a:t>
            </a:r>
            <a:r>
              <a:rPr lang="fr-CH" dirty="0" smtClean="0"/>
              <a:t> </a:t>
            </a:r>
            <a:r>
              <a:rPr lang="fr-CH" dirty="0" err="1" smtClean="0"/>
              <a:t>klein</a:t>
            </a:r>
            <a:r>
              <a:rPr lang="fr-CH" dirty="0" smtClean="0"/>
              <a:t>, </a:t>
            </a:r>
            <a:r>
              <a:rPr lang="fr-CH" dirty="0" err="1" smtClean="0"/>
              <a:t>nich</a:t>
            </a:r>
            <a:r>
              <a:rPr lang="fr-CH" dirty="0" smtClean="0"/>
              <a:t> </a:t>
            </a:r>
            <a:r>
              <a:rPr lang="fr-CH" dirty="0" err="1" smtClean="0"/>
              <a:t>zu</a:t>
            </a:r>
            <a:r>
              <a:rPr lang="fr-CH" dirty="0" smtClean="0"/>
              <a:t> </a:t>
            </a:r>
            <a:r>
              <a:rPr lang="fr-CH" dirty="0" err="1" smtClean="0"/>
              <a:t>hoch</a:t>
            </a:r>
            <a:r>
              <a:rPr lang="fr-CH" dirty="0" smtClean="0"/>
              <a:t> 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H" dirty="0" smtClean="0"/>
              <a:t> </a:t>
            </a:r>
            <a:r>
              <a:rPr lang="fr-CH" dirty="0" err="1" smtClean="0"/>
              <a:t>Zeitpunkt</a:t>
            </a:r>
            <a:r>
              <a:rPr lang="fr-CH" dirty="0" smtClean="0"/>
              <a:t> </a:t>
            </a:r>
            <a:r>
              <a:rPr lang="fr-CH" dirty="0" err="1"/>
              <a:t>und</a:t>
            </a:r>
            <a:r>
              <a:rPr lang="fr-CH" dirty="0"/>
              <a:t> </a:t>
            </a:r>
            <a:r>
              <a:rPr lang="fr-CH" dirty="0" err="1"/>
              <a:t>Dauer</a:t>
            </a:r>
            <a:r>
              <a:rPr lang="fr-CH" dirty="0"/>
              <a:t> </a:t>
            </a:r>
            <a:r>
              <a:rPr lang="fr-CH" dirty="0" err="1"/>
              <a:t>definieren</a:t>
            </a:r>
            <a:endParaRPr lang="fr-CH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fr-CH" dirty="0" smtClean="0"/>
              <a:t> </a:t>
            </a:r>
            <a:r>
              <a:rPr lang="fr-CH" dirty="0" err="1" smtClean="0"/>
              <a:t>Belohnungen</a:t>
            </a:r>
            <a:r>
              <a:rPr lang="fr-CH" dirty="0" smtClean="0"/>
              <a:t> </a:t>
            </a:r>
            <a:r>
              <a:rPr lang="fr-CH" dirty="0" err="1" smtClean="0"/>
              <a:t>definieren</a:t>
            </a:r>
            <a:r>
              <a:rPr lang="fr-CH" dirty="0" smtClean="0"/>
              <a:t> </a:t>
            </a:r>
            <a:r>
              <a:rPr lang="fr-CH" dirty="0" smtClean="0">
                <a:sym typeface="Wingdings" panose="05000000000000000000" pitchFamily="2" charset="2"/>
              </a:rPr>
              <a:t> </a:t>
            </a:r>
            <a:r>
              <a:rPr lang="fr-CH" dirty="0" err="1" smtClean="0">
                <a:sym typeface="Wingdings" panose="05000000000000000000" pitchFamily="2" charset="2"/>
              </a:rPr>
              <a:t>Kreativität</a:t>
            </a:r>
            <a:r>
              <a:rPr lang="fr-CH" dirty="0" smtClean="0">
                <a:sym typeface="Wingdings" panose="05000000000000000000" pitchFamily="2" charset="2"/>
              </a:rPr>
              <a:t> 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Ein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Video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ist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immer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eine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gute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Idee</a:t>
            </a:r>
            <a:r>
              <a:rPr lang="fr-CH" dirty="0" smtClean="0">
                <a:sym typeface="Wingdings" panose="05000000000000000000" pitchFamily="2" charset="2"/>
              </a:rPr>
              <a:t> </a:t>
            </a:r>
            <a:endParaRPr lang="fr-CH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8754"/>
            <a:ext cx="3456384" cy="577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IFBK 2019 - Hannover - 07.09.2019 - Julie Greub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9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Welche </a:t>
            </a:r>
            <a:r>
              <a:rPr lang="fr-CH" dirty="0" err="1" smtClean="0"/>
              <a:t>belohnungen</a:t>
            </a:r>
            <a:r>
              <a:rPr lang="fr-CH" dirty="0" smtClean="0"/>
              <a:t> ?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CH" dirty="0" smtClean="0">
                <a:solidFill>
                  <a:schemeClr val="accent2">
                    <a:lumMod val="75000"/>
                  </a:schemeClr>
                </a:solidFill>
              </a:rPr>
              <a:t>Die «</a:t>
            </a:r>
            <a:r>
              <a:rPr lang="fr-CH" dirty="0" err="1" smtClean="0">
                <a:solidFill>
                  <a:schemeClr val="accent2">
                    <a:lumMod val="75000"/>
                  </a:schemeClr>
                </a:solidFill>
              </a:rPr>
              <a:t>klassischen</a:t>
            </a:r>
            <a:r>
              <a:rPr lang="fr-CH" dirty="0" smtClean="0">
                <a:solidFill>
                  <a:schemeClr val="accent2">
                    <a:lumMod val="75000"/>
                  </a:schemeClr>
                </a:solidFill>
              </a:rPr>
              <a:t>» : </a:t>
            </a:r>
            <a:r>
              <a:rPr lang="fr-CH" dirty="0" err="1" smtClean="0"/>
              <a:t>Bastelbogen</a:t>
            </a:r>
            <a:r>
              <a:rPr lang="fr-CH" dirty="0"/>
              <a:t>,</a:t>
            </a:r>
            <a:r>
              <a:rPr lang="fr-CH" dirty="0" smtClean="0"/>
              <a:t> </a:t>
            </a:r>
            <a:r>
              <a:rPr lang="fr-CH" dirty="0" err="1" smtClean="0"/>
              <a:t>Lesezeichen</a:t>
            </a:r>
            <a:r>
              <a:rPr lang="fr-CH" dirty="0" smtClean="0"/>
              <a:t>, </a:t>
            </a:r>
            <a:r>
              <a:rPr lang="fr-CH" dirty="0" err="1" smtClean="0"/>
              <a:t>Tragtasche</a:t>
            </a:r>
            <a:r>
              <a:rPr lang="fr-CH" dirty="0" smtClean="0"/>
              <a:t>, </a:t>
            </a:r>
            <a:r>
              <a:rPr lang="fr-CH" dirty="0" err="1" smtClean="0"/>
              <a:t>Jahresabo</a:t>
            </a:r>
            <a:r>
              <a:rPr lang="fr-CH" dirty="0" smtClean="0"/>
              <a:t>, </a:t>
            </a:r>
            <a:r>
              <a:rPr lang="fr-CH" dirty="0" err="1" smtClean="0"/>
              <a:t>ein</a:t>
            </a:r>
            <a:r>
              <a:rPr lang="fr-CH" dirty="0" smtClean="0"/>
              <a:t> </a:t>
            </a:r>
            <a:r>
              <a:rPr lang="fr-CH" dirty="0" err="1" smtClean="0"/>
              <a:t>Überraschungsbuch</a:t>
            </a:r>
            <a:r>
              <a:rPr lang="fr-CH" dirty="0" smtClean="0"/>
              <a:t>, sein Name </a:t>
            </a:r>
            <a:r>
              <a:rPr lang="fr-CH" dirty="0" err="1" smtClean="0"/>
              <a:t>auf</a:t>
            </a:r>
            <a:r>
              <a:rPr lang="fr-CH" dirty="0" smtClean="0"/>
              <a:t> </a:t>
            </a:r>
            <a:r>
              <a:rPr lang="fr-CH" dirty="0" err="1" smtClean="0"/>
              <a:t>ein</a:t>
            </a:r>
            <a:r>
              <a:rPr lang="fr-CH" dirty="0" smtClean="0"/>
              <a:t> </a:t>
            </a:r>
            <a:r>
              <a:rPr lang="fr-CH" dirty="0" err="1" smtClean="0"/>
              <a:t>Buch</a:t>
            </a:r>
            <a:r>
              <a:rPr lang="fr-CH" dirty="0" smtClean="0"/>
              <a:t> </a:t>
            </a:r>
            <a:r>
              <a:rPr lang="fr-CH" dirty="0" err="1" smtClean="0"/>
              <a:t>oder</a:t>
            </a:r>
            <a:r>
              <a:rPr lang="fr-CH" dirty="0" smtClean="0"/>
              <a:t> </a:t>
            </a:r>
            <a:r>
              <a:rPr lang="fr-CH" dirty="0" err="1" smtClean="0"/>
              <a:t>ein</a:t>
            </a:r>
            <a:r>
              <a:rPr lang="fr-CH" dirty="0" smtClean="0"/>
              <a:t> DVD (</a:t>
            </a:r>
            <a:r>
              <a:rPr lang="fr-CH" dirty="0" err="1" smtClean="0"/>
              <a:t>als</a:t>
            </a:r>
            <a:r>
              <a:rPr lang="fr-CH" dirty="0" smtClean="0"/>
              <a:t> «Pate»), </a:t>
            </a:r>
            <a:r>
              <a:rPr lang="fr-CH" dirty="0" err="1" smtClean="0"/>
              <a:t>Einladung</a:t>
            </a:r>
            <a:r>
              <a:rPr lang="fr-CH" dirty="0" smtClean="0"/>
              <a:t> </a:t>
            </a:r>
            <a:r>
              <a:rPr lang="fr-CH" dirty="0" err="1" smtClean="0"/>
              <a:t>zur</a:t>
            </a:r>
            <a:r>
              <a:rPr lang="fr-CH" dirty="0" smtClean="0"/>
              <a:t> </a:t>
            </a:r>
            <a:r>
              <a:rPr lang="fr-CH" dirty="0" err="1" smtClean="0"/>
              <a:t>Einweihung</a:t>
            </a:r>
            <a:r>
              <a:rPr lang="fr-CH" dirty="0" smtClean="0"/>
              <a:t> des Bus, sein Name </a:t>
            </a:r>
            <a:r>
              <a:rPr lang="fr-CH" dirty="0" err="1" smtClean="0"/>
              <a:t>auf</a:t>
            </a:r>
            <a:r>
              <a:rPr lang="fr-CH" dirty="0" smtClean="0"/>
              <a:t> der </a:t>
            </a:r>
            <a:r>
              <a:rPr lang="fr-CH" dirty="0" err="1" smtClean="0"/>
              <a:t>Webseite</a:t>
            </a:r>
            <a:endParaRPr lang="fr-CH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CH" dirty="0" smtClean="0">
                <a:solidFill>
                  <a:schemeClr val="accent2">
                    <a:lumMod val="75000"/>
                  </a:schemeClr>
                </a:solidFill>
              </a:rPr>
              <a:t>…</a:t>
            </a:r>
            <a:r>
              <a:rPr lang="fr-CH" dirty="0" err="1" smtClean="0">
                <a:solidFill>
                  <a:schemeClr val="accent2">
                    <a:lumMod val="75000"/>
                  </a:schemeClr>
                </a:solidFill>
              </a:rPr>
              <a:t>und</a:t>
            </a:r>
            <a:r>
              <a:rPr lang="fr-CH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CH" dirty="0">
                <a:solidFill>
                  <a:schemeClr val="accent2">
                    <a:lumMod val="75000"/>
                  </a:schemeClr>
                </a:solidFill>
              </a:rPr>
              <a:t>die </a:t>
            </a:r>
            <a:r>
              <a:rPr lang="fr-CH" dirty="0" err="1">
                <a:solidFill>
                  <a:schemeClr val="accent2">
                    <a:lumMod val="75000"/>
                  </a:schemeClr>
                </a:solidFill>
              </a:rPr>
              <a:t>lustigen</a:t>
            </a:r>
            <a:r>
              <a:rPr lang="fr-CH" dirty="0">
                <a:solidFill>
                  <a:schemeClr val="accent2">
                    <a:lumMod val="75000"/>
                  </a:schemeClr>
                </a:solidFill>
              </a:rPr>
              <a:t> :</a:t>
            </a:r>
          </a:p>
          <a:p>
            <a:r>
              <a:rPr lang="fr-CH" dirty="0"/>
              <a:t>1 </a:t>
            </a:r>
            <a:r>
              <a:rPr lang="fr-CH" dirty="0" err="1"/>
              <a:t>Jahr</a:t>
            </a:r>
            <a:r>
              <a:rPr lang="fr-CH" dirty="0"/>
              <a:t> </a:t>
            </a:r>
            <a:r>
              <a:rPr lang="fr-CH" dirty="0" err="1"/>
              <a:t>Kaffee</a:t>
            </a:r>
            <a:r>
              <a:rPr lang="fr-CH" dirty="0"/>
              <a:t> </a:t>
            </a:r>
            <a:r>
              <a:rPr lang="fr-CH" dirty="0" err="1"/>
              <a:t>für</a:t>
            </a:r>
            <a:r>
              <a:rPr lang="fr-CH" dirty="0"/>
              <a:t> die </a:t>
            </a:r>
            <a:r>
              <a:rPr lang="fr-CH" dirty="0" err="1"/>
              <a:t>Chauffeure</a:t>
            </a:r>
            <a:r>
              <a:rPr lang="fr-CH" dirty="0"/>
              <a:t>, der </a:t>
            </a:r>
            <a:r>
              <a:rPr lang="fr-CH" dirty="0" err="1"/>
              <a:t>neue</a:t>
            </a:r>
            <a:r>
              <a:rPr lang="fr-CH" dirty="0"/>
              <a:t> </a:t>
            </a:r>
            <a:r>
              <a:rPr lang="fr-CH" dirty="0" err="1" smtClean="0"/>
              <a:t>Schlüsselanhänger</a:t>
            </a:r>
            <a:r>
              <a:rPr lang="fr-CH" dirty="0" smtClean="0"/>
              <a:t> </a:t>
            </a:r>
            <a:r>
              <a:rPr lang="fr-CH" dirty="0" err="1" smtClean="0"/>
              <a:t>oder</a:t>
            </a:r>
            <a:r>
              <a:rPr lang="fr-CH" dirty="0" smtClean="0"/>
              <a:t> </a:t>
            </a:r>
            <a:r>
              <a:rPr lang="fr-CH" dirty="0" err="1" smtClean="0"/>
              <a:t>ein</a:t>
            </a:r>
            <a:r>
              <a:rPr lang="fr-CH" dirty="0" smtClean="0"/>
              <a:t> </a:t>
            </a:r>
            <a:r>
              <a:rPr lang="fr-CH" dirty="0" err="1" smtClean="0"/>
              <a:t>Lenkradfell</a:t>
            </a:r>
            <a:r>
              <a:rPr lang="fr-CH" dirty="0" smtClean="0"/>
              <a:t> </a:t>
            </a:r>
            <a:r>
              <a:rPr lang="fr-CH" dirty="0" err="1" smtClean="0"/>
              <a:t>schenken</a:t>
            </a:r>
            <a:r>
              <a:rPr lang="fr-CH" dirty="0" smtClean="0"/>
              <a:t>, </a:t>
            </a:r>
            <a:r>
              <a:rPr lang="fr-CH" dirty="0" err="1"/>
              <a:t>ein</a:t>
            </a:r>
            <a:r>
              <a:rPr lang="fr-CH" dirty="0"/>
              <a:t> «Bibliobus-</a:t>
            </a:r>
            <a:r>
              <a:rPr lang="fr-CH" dirty="0" err="1"/>
              <a:t>Wunderbaum</a:t>
            </a:r>
            <a:r>
              <a:rPr lang="fr-CH" dirty="0"/>
              <a:t>», </a:t>
            </a:r>
            <a:r>
              <a:rPr lang="fr-CH" dirty="0" err="1"/>
              <a:t>eine</a:t>
            </a:r>
            <a:r>
              <a:rPr lang="fr-CH" dirty="0"/>
              <a:t> </a:t>
            </a:r>
            <a:r>
              <a:rPr lang="fr-CH" dirty="0" err="1"/>
              <a:t>Tankfüllung</a:t>
            </a:r>
            <a:r>
              <a:rPr lang="fr-CH" dirty="0"/>
              <a:t> </a:t>
            </a:r>
            <a:r>
              <a:rPr lang="fr-CH" dirty="0" err="1"/>
              <a:t>oder</a:t>
            </a:r>
            <a:r>
              <a:rPr lang="fr-CH" dirty="0"/>
              <a:t> </a:t>
            </a:r>
            <a:r>
              <a:rPr lang="fr-CH" dirty="0" err="1"/>
              <a:t>ein</a:t>
            </a:r>
            <a:r>
              <a:rPr lang="fr-CH" dirty="0"/>
              <a:t> Pneu </a:t>
            </a:r>
            <a:r>
              <a:rPr lang="fr-CH" dirty="0" err="1"/>
              <a:t>schenken</a:t>
            </a:r>
            <a:r>
              <a:rPr lang="fr-CH" dirty="0"/>
              <a:t>, </a:t>
            </a:r>
            <a:r>
              <a:rPr lang="fr-CH" dirty="0" err="1"/>
              <a:t>ein</a:t>
            </a:r>
            <a:r>
              <a:rPr lang="fr-CH" dirty="0"/>
              <a:t> </a:t>
            </a:r>
            <a:r>
              <a:rPr lang="fr-CH" dirty="0" err="1"/>
              <a:t>Apero</a:t>
            </a:r>
            <a:r>
              <a:rPr lang="fr-CH" dirty="0"/>
              <a:t> </a:t>
            </a:r>
            <a:r>
              <a:rPr lang="fr-CH" dirty="0" err="1"/>
              <a:t>im</a:t>
            </a:r>
            <a:r>
              <a:rPr lang="fr-CH" dirty="0"/>
              <a:t> Bus </a:t>
            </a:r>
            <a:r>
              <a:rPr lang="fr-CH" dirty="0" err="1"/>
              <a:t>geniessen</a:t>
            </a:r>
            <a:r>
              <a:rPr lang="fr-CH" dirty="0"/>
              <a:t>, </a:t>
            </a:r>
            <a:r>
              <a:rPr lang="fr-CH" dirty="0" smtClean="0"/>
              <a:t>sein Name </a:t>
            </a:r>
            <a:r>
              <a:rPr lang="fr-CH" dirty="0" err="1" smtClean="0"/>
              <a:t>auf</a:t>
            </a:r>
            <a:r>
              <a:rPr lang="fr-CH" dirty="0" smtClean="0"/>
              <a:t> </a:t>
            </a:r>
            <a:r>
              <a:rPr lang="fr-CH" dirty="0" err="1" smtClean="0"/>
              <a:t>dem</a:t>
            </a:r>
            <a:r>
              <a:rPr lang="fr-CH" dirty="0" smtClean="0"/>
              <a:t> </a:t>
            </a:r>
            <a:r>
              <a:rPr lang="fr-CH" dirty="0" err="1" smtClean="0"/>
              <a:t>neuen</a:t>
            </a:r>
            <a:r>
              <a:rPr lang="fr-CH" dirty="0" smtClean="0"/>
              <a:t> Bus (!), </a:t>
            </a:r>
            <a:r>
              <a:rPr lang="fr-CH" dirty="0" err="1" smtClean="0"/>
              <a:t>ein</a:t>
            </a:r>
            <a:r>
              <a:rPr lang="fr-CH" dirty="0" smtClean="0"/>
              <a:t> </a:t>
            </a:r>
            <a:r>
              <a:rPr lang="fr-CH" dirty="0" err="1" smtClean="0"/>
              <a:t>Märchenabend</a:t>
            </a:r>
            <a:r>
              <a:rPr lang="fr-CH" dirty="0" smtClean="0"/>
              <a:t> </a:t>
            </a:r>
            <a:r>
              <a:rPr lang="fr-CH" dirty="0" err="1" smtClean="0"/>
              <a:t>im</a:t>
            </a:r>
            <a:r>
              <a:rPr lang="fr-CH" dirty="0" smtClean="0"/>
              <a:t> Bus </a:t>
            </a:r>
            <a:r>
              <a:rPr lang="fr-CH" dirty="0" err="1" smtClean="0"/>
              <a:t>für</a:t>
            </a:r>
            <a:r>
              <a:rPr lang="fr-CH" dirty="0" smtClean="0"/>
              <a:t> 10 </a:t>
            </a:r>
            <a:r>
              <a:rPr lang="fr-CH" dirty="0" err="1" smtClean="0"/>
              <a:t>Personen</a:t>
            </a:r>
            <a:endParaRPr lang="fr-CH" dirty="0"/>
          </a:p>
          <a:p>
            <a:endParaRPr lang="fr-CH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IFBK 2019 - Hannover - 07.09.2019 - Julie Greub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25144"/>
            <a:ext cx="2884720" cy="176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43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TF00001234</Template>
  <TotalTime>435</TotalTime>
  <Words>1266</Words>
  <Application>Microsoft Office PowerPoint</Application>
  <PresentationFormat>Affichage à l'écran (4:3)</PresentationFormat>
  <Paragraphs>202</Paragraphs>
  <Slides>24</Slides>
  <Notes>24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Integral</vt:lpstr>
      <vt:lpstr>Ein neuer Bus für Bibliobus   Mit Werbung, Sponsoring, Crowdfunding &amp; Co.</vt:lpstr>
      <vt:lpstr>Der Bibliobus – kurzes Porträt</vt:lpstr>
      <vt:lpstr>Wo wir im 2016 standen</vt:lpstr>
      <vt:lpstr>Erste Etappe</vt:lpstr>
      <vt:lpstr>Zusammen ist man stärker !</vt:lpstr>
      <vt:lpstr>crowdfunding</vt:lpstr>
      <vt:lpstr>Die spielregeln</vt:lpstr>
      <vt:lpstr>Ein neuer bus für Bibliobus</vt:lpstr>
      <vt:lpstr>Welche belohnungen ?</vt:lpstr>
      <vt:lpstr>Es geht los !</vt:lpstr>
      <vt:lpstr>Wir haben es geschafft !</vt:lpstr>
      <vt:lpstr>sponsoring</vt:lpstr>
      <vt:lpstr>Im business world tauchen</vt:lpstr>
      <vt:lpstr>Der bibliobus als partner anbieten</vt:lpstr>
      <vt:lpstr>wettbewerb</vt:lpstr>
      <vt:lpstr>Ich wette dasS…</vt:lpstr>
      <vt:lpstr>Weitere massnahmen</vt:lpstr>
      <vt:lpstr>ergebnisse</vt:lpstr>
      <vt:lpstr>ergebnisse</vt:lpstr>
      <vt:lpstr>Noch einige tipps…</vt:lpstr>
      <vt:lpstr>Présentation PowerPoint</vt:lpstr>
      <vt:lpstr>Und jetzt…?</vt:lpstr>
      <vt:lpstr>Unser projekt geht los !</vt:lpstr>
      <vt:lpstr>Vielen dank für die aufmerksamkeit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 neuer Bus für Bibliobus</dc:title>
  <dc:creator>Julie Greub</dc:creator>
  <cp:lastModifiedBy>Julie Greub</cp:lastModifiedBy>
  <cp:revision>47</cp:revision>
  <dcterms:created xsi:type="dcterms:W3CDTF">2019-07-04T08:31:18Z</dcterms:created>
  <dcterms:modified xsi:type="dcterms:W3CDTF">2019-08-30T09:35:18Z</dcterms:modified>
</cp:coreProperties>
</file>