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1FF04-78C9-4AF3-B773-BE50F5D7948B}" v="67" dt="2019-07-29T08:06:44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Gräler" userId="d132f289584a6761" providerId="LiveId" clId="{2F51FF04-78C9-4AF3-B773-BE50F5D7948B}"/>
    <pc:docChg chg="undo custSel mod addSld delSld modSld">
      <pc:chgData name="Jennifer Gräler" userId="d132f289584a6761" providerId="LiveId" clId="{2F51FF04-78C9-4AF3-B773-BE50F5D7948B}" dt="2019-07-29T08:05:49.882" v="2683" actId="12"/>
      <pc:docMkLst>
        <pc:docMk/>
      </pc:docMkLst>
      <pc:sldChg chg="modSp add">
        <pc:chgData name="Jennifer Gräler" userId="d132f289584a6761" providerId="LiveId" clId="{2F51FF04-78C9-4AF3-B773-BE50F5D7948B}" dt="2019-07-29T07:08:28.873" v="204" actId="20577"/>
        <pc:sldMkLst>
          <pc:docMk/>
          <pc:sldMk cId="2834113941" sldId="257"/>
        </pc:sldMkLst>
        <pc:spChg chg="mod">
          <ac:chgData name="Jennifer Gräler" userId="d132f289584a6761" providerId="LiveId" clId="{2F51FF04-78C9-4AF3-B773-BE50F5D7948B}" dt="2019-07-29T07:08:28.873" v="204" actId="20577"/>
          <ac:spMkLst>
            <pc:docMk/>
            <pc:sldMk cId="2834113941" sldId="257"/>
            <ac:spMk id="2" creationId="{4A7F16CA-63E6-4301-BB0F-36231B541E89}"/>
          </ac:spMkLst>
        </pc:spChg>
        <pc:spChg chg="mod">
          <ac:chgData name="Jennifer Gräler" userId="d132f289584a6761" providerId="LiveId" clId="{2F51FF04-78C9-4AF3-B773-BE50F5D7948B}" dt="2019-07-29T07:08:25.793" v="195" actId="20577"/>
          <ac:spMkLst>
            <pc:docMk/>
            <pc:sldMk cId="2834113941" sldId="257"/>
            <ac:spMk id="3" creationId="{83C18B6A-8A0A-4BF4-8257-978F17112F51}"/>
          </ac:spMkLst>
        </pc:spChg>
      </pc:sldChg>
      <pc:sldChg chg="addSp modSp add mod setBg">
        <pc:chgData name="Jennifer Gräler" userId="d132f289584a6761" providerId="LiveId" clId="{2F51FF04-78C9-4AF3-B773-BE50F5D7948B}" dt="2019-07-29T07:24:46.479" v="1173" actId="26606"/>
        <pc:sldMkLst>
          <pc:docMk/>
          <pc:sldMk cId="4049418273" sldId="258"/>
        </pc:sldMkLst>
        <pc:spChg chg="mod ord">
          <ac:chgData name="Jennifer Gräler" userId="d132f289584a6761" providerId="LiveId" clId="{2F51FF04-78C9-4AF3-B773-BE50F5D7948B}" dt="2019-07-29T07:24:46.479" v="1173" actId="26606"/>
          <ac:spMkLst>
            <pc:docMk/>
            <pc:sldMk cId="4049418273" sldId="258"/>
            <ac:spMk id="2" creationId="{88897D42-5723-4E01-8AB5-94826773B983}"/>
          </ac:spMkLst>
        </pc:spChg>
        <pc:spChg chg="add">
          <ac:chgData name="Jennifer Gräler" userId="d132f289584a6761" providerId="LiveId" clId="{2F51FF04-78C9-4AF3-B773-BE50F5D7948B}" dt="2019-07-29T07:24:46.479" v="1173" actId="26606"/>
          <ac:spMkLst>
            <pc:docMk/>
            <pc:sldMk cId="4049418273" sldId="258"/>
            <ac:spMk id="9" creationId="{17115F77-2FAE-4CA7-9A7F-10D5F2C8F831}"/>
          </ac:spMkLst>
        </pc:spChg>
        <pc:spChg chg="add">
          <ac:chgData name="Jennifer Gräler" userId="d132f289584a6761" providerId="LiveId" clId="{2F51FF04-78C9-4AF3-B773-BE50F5D7948B}" dt="2019-07-29T07:24:46.479" v="1173" actId="26606"/>
          <ac:spMkLst>
            <pc:docMk/>
            <pc:sldMk cId="4049418273" sldId="258"/>
            <ac:spMk id="11" creationId="{5CD4C046-A04C-46CC-AFA3-6B0621F628C8}"/>
          </ac:spMkLst>
        </pc:spChg>
        <pc:spChg chg="add">
          <ac:chgData name="Jennifer Gräler" userId="d132f289584a6761" providerId="LiveId" clId="{2F51FF04-78C9-4AF3-B773-BE50F5D7948B}" dt="2019-07-29T07:24:46.479" v="1173" actId="26606"/>
          <ac:spMkLst>
            <pc:docMk/>
            <pc:sldMk cId="4049418273" sldId="258"/>
            <ac:spMk id="13" creationId="{9FDD9264-A478-4B82-A891-2BEA8BF9F68A}"/>
          </ac:spMkLst>
        </pc:spChg>
        <pc:spChg chg="add">
          <ac:chgData name="Jennifer Gräler" userId="d132f289584a6761" providerId="LiveId" clId="{2F51FF04-78C9-4AF3-B773-BE50F5D7948B}" dt="2019-07-29T07:24:46.479" v="1173" actId="26606"/>
          <ac:spMkLst>
            <pc:docMk/>
            <pc:sldMk cId="4049418273" sldId="258"/>
            <ac:spMk id="15" creationId="{C4D755E9-CEF5-43A7-A514-4664F25F398C}"/>
          </ac:spMkLst>
        </pc:spChg>
        <pc:spChg chg="add">
          <ac:chgData name="Jennifer Gräler" userId="d132f289584a6761" providerId="LiveId" clId="{2F51FF04-78C9-4AF3-B773-BE50F5D7948B}" dt="2019-07-29T07:24:46.479" v="1173" actId="26606"/>
          <ac:spMkLst>
            <pc:docMk/>
            <pc:sldMk cId="4049418273" sldId="258"/>
            <ac:spMk id="17" creationId="{2BF879CD-ED15-450F-B829-699C694D2EBC}"/>
          </ac:spMkLst>
        </pc:spChg>
        <pc:picChg chg="add mod">
          <ac:chgData name="Jennifer Gräler" userId="d132f289584a6761" providerId="LiveId" clId="{2F51FF04-78C9-4AF3-B773-BE50F5D7948B}" dt="2019-07-29T07:24:46.479" v="1173" actId="26606"/>
          <ac:picMkLst>
            <pc:docMk/>
            <pc:sldMk cId="4049418273" sldId="258"/>
            <ac:picMk id="4" creationId="{6DFF31C1-EFBC-49ED-819F-39C6A8308056}"/>
          </ac:picMkLst>
        </pc:picChg>
      </pc:sldChg>
      <pc:sldChg chg="addSp delSp modSp add mod setBg">
        <pc:chgData name="Jennifer Gräler" userId="d132f289584a6761" providerId="LiveId" clId="{2F51FF04-78C9-4AF3-B773-BE50F5D7948B}" dt="2019-07-29T07:17:07.320" v="721" actId="255"/>
        <pc:sldMkLst>
          <pc:docMk/>
          <pc:sldMk cId="1182316725" sldId="259"/>
        </pc:sldMkLst>
        <pc:spChg chg="mod">
          <ac:chgData name="Jennifer Gräler" userId="d132f289584a6761" providerId="LiveId" clId="{2F51FF04-78C9-4AF3-B773-BE50F5D7948B}" dt="2019-07-29T07:12:36.299" v="386" actId="26606"/>
          <ac:spMkLst>
            <pc:docMk/>
            <pc:sldMk cId="1182316725" sldId="259"/>
            <ac:spMk id="2" creationId="{C5FA14B7-CAF8-4C70-9FAD-C7153CE8BC76}"/>
          </ac:spMkLst>
        </pc:spChg>
        <pc:spChg chg="del mod">
          <ac:chgData name="Jennifer Gräler" userId="d132f289584a6761" providerId="LiveId" clId="{2F51FF04-78C9-4AF3-B773-BE50F5D7948B}" dt="2019-07-29T07:13:52.576" v="567" actId="478"/>
          <ac:spMkLst>
            <pc:docMk/>
            <pc:sldMk cId="1182316725" sldId="259"/>
            <ac:spMk id="3" creationId="{B5E7E4E9-94A3-4648-B221-17C4F84688C8}"/>
          </ac:spMkLst>
        </pc:spChg>
        <pc:spChg chg="add mod">
          <ac:chgData name="Jennifer Gräler" userId="d132f289584a6761" providerId="LiveId" clId="{2F51FF04-78C9-4AF3-B773-BE50F5D7948B}" dt="2019-07-29T07:17:07.320" v="721" actId="255"/>
          <ac:spMkLst>
            <pc:docMk/>
            <pc:sldMk cId="1182316725" sldId="259"/>
            <ac:spMk id="4" creationId="{76D4EC37-D473-4BA0-BBA5-7CFF5562CF08}"/>
          </ac:spMkLst>
        </pc:spChg>
        <pc:spChg chg="add del mod">
          <ac:chgData name="Jennifer Gräler" userId="d132f289584a6761" providerId="LiveId" clId="{2F51FF04-78C9-4AF3-B773-BE50F5D7948B}" dt="2019-07-29T07:14:59.973" v="642"/>
          <ac:spMkLst>
            <pc:docMk/>
            <pc:sldMk cId="1182316725" sldId="259"/>
            <ac:spMk id="5" creationId="{17975C87-8218-4F0B-BBF4-2E3AB107196E}"/>
          </ac:spMkLst>
        </pc:spChg>
        <pc:spChg chg="add del mod">
          <ac:chgData name="Jennifer Gräler" userId="d132f289584a6761" providerId="LiveId" clId="{2F51FF04-78C9-4AF3-B773-BE50F5D7948B}" dt="2019-07-29T07:15:06.107" v="645"/>
          <ac:spMkLst>
            <pc:docMk/>
            <pc:sldMk cId="1182316725" sldId="259"/>
            <ac:spMk id="6" creationId="{9502E2DC-0E78-4917-8A01-DFF9F770B7DD}"/>
          </ac:spMkLst>
        </pc:spChg>
        <pc:spChg chg="add mod">
          <ac:chgData name="Jennifer Gräler" userId="d132f289584a6761" providerId="LiveId" clId="{2F51FF04-78C9-4AF3-B773-BE50F5D7948B}" dt="2019-07-29T07:16:56.889" v="720" actId="1076"/>
          <ac:spMkLst>
            <pc:docMk/>
            <pc:sldMk cId="1182316725" sldId="259"/>
            <ac:spMk id="7" creationId="{957B34E6-8CC5-4504-9FA2-E41EB51A8EC6}"/>
          </ac:spMkLst>
        </pc:spChg>
        <pc:spChg chg="add del">
          <ac:chgData name="Jennifer Gräler" userId="d132f289584a6761" providerId="LiveId" clId="{2F51FF04-78C9-4AF3-B773-BE50F5D7948B}" dt="2019-07-29T07:12:36.299" v="386" actId="26606"/>
          <ac:spMkLst>
            <pc:docMk/>
            <pc:sldMk cId="1182316725" sldId="259"/>
            <ac:spMk id="8" creationId="{C162DF2A-64D1-4AA9-BA42-8A4063EADE09}"/>
          </ac:spMkLst>
        </pc:spChg>
        <pc:spChg chg="add del">
          <ac:chgData name="Jennifer Gräler" userId="d132f289584a6761" providerId="LiveId" clId="{2F51FF04-78C9-4AF3-B773-BE50F5D7948B}" dt="2019-07-29T07:12:36.299" v="386" actId="26606"/>
          <ac:spMkLst>
            <pc:docMk/>
            <pc:sldMk cId="1182316725" sldId="259"/>
            <ac:spMk id="10" creationId="{5D7C1373-63AF-4A75-909E-990E05356670}"/>
          </ac:spMkLst>
        </pc:spChg>
        <pc:spChg chg="add del">
          <ac:chgData name="Jennifer Gräler" userId="d132f289584a6761" providerId="LiveId" clId="{2F51FF04-78C9-4AF3-B773-BE50F5D7948B}" dt="2019-07-29T07:12:36.299" v="386" actId="26606"/>
          <ac:spMkLst>
            <pc:docMk/>
            <pc:sldMk cId="1182316725" sldId="259"/>
            <ac:spMk id="12" creationId="{2F4AD318-2FB6-4C6E-931E-58E404FA18CD}"/>
          </ac:spMkLst>
        </pc:spChg>
        <pc:spChg chg="add del">
          <ac:chgData name="Jennifer Gräler" userId="d132f289584a6761" providerId="LiveId" clId="{2F51FF04-78C9-4AF3-B773-BE50F5D7948B}" dt="2019-07-29T07:12:36.299" v="386" actId="26606"/>
          <ac:spMkLst>
            <pc:docMk/>
            <pc:sldMk cId="1182316725" sldId="259"/>
            <ac:spMk id="14" creationId="{1A118E35-1CBF-4863-8497-F4DF1A166D2D}"/>
          </ac:spMkLst>
        </pc:spChg>
        <pc:spChg chg="add del">
          <ac:chgData name="Jennifer Gräler" userId="d132f289584a6761" providerId="LiveId" clId="{2F51FF04-78C9-4AF3-B773-BE50F5D7948B}" dt="2019-07-29T07:12:36.299" v="386" actId="26606"/>
          <ac:spMkLst>
            <pc:docMk/>
            <pc:sldMk cId="1182316725" sldId="259"/>
            <ac:spMk id="16" creationId="{6E187274-5DC2-4BE0-AF99-925D6D973550}"/>
          </ac:spMkLst>
        </pc:spChg>
      </pc:sldChg>
      <pc:sldChg chg="addSp modSp add">
        <pc:chgData name="Jennifer Gräler" userId="d132f289584a6761" providerId="LiveId" clId="{2F51FF04-78C9-4AF3-B773-BE50F5D7948B}" dt="2019-07-29T07:19:43.242" v="814" actId="20577"/>
        <pc:sldMkLst>
          <pc:docMk/>
          <pc:sldMk cId="3974929088" sldId="260"/>
        </pc:sldMkLst>
        <pc:spChg chg="mod">
          <ac:chgData name="Jennifer Gräler" userId="d132f289584a6761" providerId="LiveId" clId="{2F51FF04-78C9-4AF3-B773-BE50F5D7948B}" dt="2019-07-29T07:17:50.420" v="723"/>
          <ac:spMkLst>
            <pc:docMk/>
            <pc:sldMk cId="3974929088" sldId="260"/>
            <ac:spMk id="2" creationId="{B4A95C5C-5D3D-447A-89F9-91D814D46916}"/>
          </ac:spMkLst>
        </pc:spChg>
        <pc:spChg chg="add mod">
          <ac:chgData name="Jennifer Gräler" userId="d132f289584a6761" providerId="LiveId" clId="{2F51FF04-78C9-4AF3-B773-BE50F5D7948B}" dt="2019-07-29T07:18:49.406" v="787" actId="14100"/>
          <ac:spMkLst>
            <pc:docMk/>
            <pc:sldMk cId="3974929088" sldId="260"/>
            <ac:spMk id="3" creationId="{67AC5075-A012-4D28-A671-62A9DD551E0B}"/>
          </ac:spMkLst>
        </pc:spChg>
        <pc:spChg chg="add mod">
          <ac:chgData name="Jennifer Gräler" userId="d132f289584a6761" providerId="LiveId" clId="{2F51FF04-78C9-4AF3-B773-BE50F5D7948B}" dt="2019-07-29T07:19:43.242" v="814" actId="20577"/>
          <ac:spMkLst>
            <pc:docMk/>
            <pc:sldMk cId="3974929088" sldId="260"/>
            <ac:spMk id="4" creationId="{E650B9AC-E25E-4FCF-AB84-740631209DF9}"/>
          </ac:spMkLst>
        </pc:spChg>
      </pc:sldChg>
      <pc:sldChg chg="add del">
        <pc:chgData name="Jennifer Gräler" userId="d132f289584a6761" providerId="LiveId" clId="{2F51FF04-78C9-4AF3-B773-BE50F5D7948B}" dt="2019-07-29T07:20:21.515" v="816" actId="2696"/>
        <pc:sldMkLst>
          <pc:docMk/>
          <pc:sldMk cId="926597070" sldId="261"/>
        </pc:sldMkLst>
      </pc:sldChg>
      <pc:sldChg chg="modSp add">
        <pc:chgData name="Jennifer Gräler" userId="d132f289584a6761" providerId="LiveId" clId="{2F51FF04-78C9-4AF3-B773-BE50F5D7948B}" dt="2019-07-29T07:22:20.648" v="1128" actId="20577"/>
        <pc:sldMkLst>
          <pc:docMk/>
          <pc:sldMk cId="3805126898" sldId="261"/>
        </pc:sldMkLst>
        <pc:spChg chg="mod">
          <ac:chgData name="Jennifer Gräler" userId="d132f289584a6761" providerId="LiveId" clId="{2F51FF04-78C9-4AF3-B773-BE50F5D7948B}" dt="2019-07-29T07:20:25.363" v="818"/>
          <ac:spMkLst>
            <pc:docMk/>
            <pc:sldMk cId="3805126898" sldId="261"/>
            <ac:spMk id="2" creationId="{C1B7F878-7B9A-4B42-8A30-E2782C5E1C1F}"/>
          </ac:spMkLst>
        </pc:spChg>
        <pc:spChg chg="mod">
          <ac:chgData name="Jennifer Gräler" userId="d132f289584a6761" providerId="LiveId" clId="{2F51FF04-78C9-4AF3-B773-BE50F5D7948B}" dt="2019-07-29T07:22:20.648" v="1128" actId="20577"/>
          <ac:spMkLst>
            <pc:docMk/>
            <pc:sldMk cId="3805126898" sldId="261"/>
            <ac:spMk id="3" creationId="{B34C76E2-E13E-4F42-AA5B-B90EAE92F9CE}"/>
          </ac:spMkLst>
        </pc:spChg>
      </pc:sldChg>
      <pc:sldChg chg="addSp delSp modSp add mod setBg">
        <pc:chgData name="Jennifer Gräler" userId="d132f289584a6761" providerId="LiveId" clId="{2F51FF04-78C9-4AF3-B773-BE50F5D7948B}" dt="2019-07-29T07:24:39.070" v="1172" actId="26606"/>
        <pc:sldMkLst>
          <pc:docMk/>
          <pc:sldMk cId="2904829301" sldId="262"/>
        </pc:sldMkLst>
        <pc:spChg chg="mod ord">
          <ac:chgData name="Jennifer Gräler" userId="d132f289584a6761" providerId="LiveId" clId="{2F51FF04-78C9-4AF3-B773-BE50F5D7948B}" dt="2019-07-29T07:24:39.070" v="1172" actId="26606"/>
          <ac:spMkLst>
            <pc:docMk/>
            <pc:sldMk cId="2904829301" sldId="262"/>
            <ac:spMk id="2" creationId="{B14BA3E8-6C6D-4B40-AB21-10427DD652A4}"/>
          </ac:spMkLst>
        </pc:spChg>
        <pc:spChg chg="del">
          <ac:chgData name="Jennifer Gräler" userId="d132f289584a6761" providerId="LiveId" clId="{2F51FF04-78C9-4AF3-B773-BE50F5D7948B}" dt="2019-07-29T07:23:26.452" v="1166" actId="478"/>
          <ac:spMkLst>
            <pc:docMk/>
            <pc:sldMk cId="2904829301" sldId="262"/>
            <ac:spMk id="3" creationId="{DF7071CA-248F-4C26-A438-E4B3C1A3E4D3}"/>
          </ac:spMkLst>
        </pc:spChg>
        <pc:spChg chg="add">
          <ac:chgData name="Jennifer Gräler" userId="d132f289584a6761" providerId="LiveId" clId="{2F51FF04-78C9-4AF3-B773-BE50F5D7948B}" dt="2019-07-29T07:24:39.070" v="1172" actId="26606"/>
          <ac:spMkLst>
            <pc:docMk/>
            <pc:sldMk cId="2904829301" sldId="262"/>
            <ac:spMk id="10" creationId="{17115F77-2FAE-4CA7-9A7F-10D5F2C8F831}"/>
          </ac:spMkLst>
        </pc:spChg>
        <pc:spChg chg="add">
          <ac:chgData name="Jennifer Gräler" userId="d132f289584a6761" providerId="LiveId" clId="{2F51FF04-78C9-4AF3-B773-BE50F5D7948B}" dt="2019-07-29T07:24:39.070" v="1172" actId="26606"/>
          <ac:spMkLst>
            <pc:docMk/>
            <pc:sldMk cId="2904829301" sldId="262"/>
            <ac:spMk id="12" creationId="{5CD4C046-A04C-46CC-AFA3-6B0621F628C8}"/>
          </ac:spMkLst>
        </pc:spChg>
        <pc:spChg chg="add">
          <ac:chgData name="Jennifer Gräler" userId="d132f289584a6761" providerId="LiveId" clId="{2F51FF04-78C9-4AF3-B773-BE50F5D7948B}" dt="2019-07-29T07:24:39.070" v="1172" actId="26606"/>
          <ac:spMkLst>
            <pc:docMk/>
            <pc:sldMk cId="2904829301" sldId="262"/>
            <ac:spMk id="14" creationId="{9FDD9264-A478-4B82-A891-2BEA8BF9F68A}"/>
          </ac:spMkLst>
        </pc:spChg>
        <pc:spChg chg="add">
          <ac:chgData name="Jennifer Gräler" userId="d132f289584a6761" providerId="LiveId" clId="{2F51FF04-78C9-4AF3-B773-BE50F5D7948B}" dt="2019-07-29T07:24:39.070" v="1172" actId="26606"/>
          <ac:spMkLst>
            <pc:docMk/>
            <pc:sldMk cId="2904829301" sldId="262"/>
            <ac:spMk id="16" creationId="{C4D755E9-CEF5-43A7-A514-4664F25F398C}"/>
          </ac:spMkLst>
        </pc:spChg>
        <pc:spChg chg="add">
          <ac:chgData name="Jennifer Gräler" userId="d132f289584a6761" providerId="LiveId" clId="{2F51FF04-78C9-4AF3-B773-BE50F5D7948B}" dt="2019-07-29T07:24:39.070" v="1172" actId="26606"/>
          <ac:spMkLst>
            <pc:docMk/>
            <pc:sldMk cId="2904829301" sldId="262"/>
            <ac:spMk id="18" creationId="{2BF879CD-ED15-450F-B829-699C694D2EBC}"/>
          </ac:spMkLst>
        </pc:spChg>
        <pc:picChg chg="add mod">
          <ac:chgData name="Jennifer Gräler" userId="d132f289584a6761" providerId="LiveId" clId="{2F51FF04-78C9-4AF3-B773-BE50F5D7948B}" dt="2019-07-29T07:24:39.070" v="1172" actId="26606"/>
          <ac:picMkLst>
            <pc:docMk/>
            <pc:sldMk cId="2904829301" sldId="262"/>
            <ac:picMk id="5" creationId="{71B7027B-A204-4BF9-9DE0-D1FA92F34396}"/>
          </ac:picMkLst>
        </pc:picChg>
      </pc:sldChg>
      <pc:sldChg chg="addSp delSp modSp add">
        <pc:chgData name="Jennifer Gräler" userId="d132f289584a6761" providerId="LiveId" clId="{2F51FF04-78C9-4AF3-B773-BE50F5D7948B}" dt="2019-07-29T07:27:05.339" v="1280"/>
        <pc:sldMkLst>
          <pc:docMk/>
          <pc:sldMk cId="3418869890" sldId="263"/>
        </pc:sldMkLst>
        <pc:spChg chg="mod">
          <ac:chgData name="Jennifer Gräler" userId="d132f289584a6761" providerId="LiveId" clId="{2F51FF04-78C9-4AF3-B773-BE50F5D7948B}" dt="2019-07-29T07:26:17.046" v="1205" actId="20577"/>
          <ac:spMkLst>
            <pc:docMk/>
            <pc:sldMk cId="3418869890" sldId="263"/>
            <ac:spMk id="2" creationId="{61CD21C1-B46B-4EA1-A3E7-37536ECA2048}"/>
          </ac:spMkLst>
        </pc:spChg>
        <pc:spChg chg="del">
          <ac:chgData name="Jennifer Gräler" userId="d132f289584a6761" providerId="LiveId" clId="{2F51FF04-78C9-4AF3-B773-BE50F5D7948B}" dt="2019-07-29T07:25:58.891" v="1175" actId="478"/>
          <ac:spMkLst>
            <pc:docMk/>
            <pc:sldMk cId="3418869890" sldId="263"/>
            <ac:spMk id="3" creationId="{8694F7BE-B8C8-4431-B080-CA4781F9FDFD}"/>
          </ac:spMkLst>
        </pc:spChg>
        <pc:spChg chg="add mod">
          <ac:chgData name="Jennifer Gräler" userId="d132f289584a6761" providerId="LiveId" clId="{2F51FF04-78C9-4AF3-B773-BE50F5D7948B}" dt="2019-07-29T07:26:42.932" v="1275" actId="20577"/>
          <ac:spMkLst>
            <pc:docMk/>
            <pc:sldMk cId="3418869890" sldId="263"/>
            <ac:spMk id="4" creationId="{0F68BABA-8EC3-49EF-94B7-9E64173A0068}"/>
          </ac:spMkLst>
        </pc:spChg>
        <pc:spChg chg="add mod">
          <ac:chgData name="Jennifer Gräler" userId="d132f289584a6761" providerId="LiveId" clId="{2F51FF04-78C9-4AF3-B773-BE50F5D7948B}" dt="2019-07-29T07:27:05.339" v="1280"/>
          <ac:spMkLst>
            <pc:docMk/>
            <pc:sldMk cId="3418869890" sldId="263"/>
            <ac:spMk id="5" creationId="{F3BD45C0-5490-4010-9E9F-4D4CF12DE5FC}"/>
          </ac:spMkLst>
        </pc:spChg>
      </pc:sldChg>
      <pc:sldChg chg="addSp delSp modSp add mod setBg">
        <pc:chgData name="Jennifer Gräler" userId="d132f289584a6761" providerId="LiveId" clId="{2F51FF04-78C9-4AF3-B773-BE50F5D7948B}" dt="2019-07-29T07:27:49.219" v="1353" actId="26606"/>
        <pc:sldMkLst>
          <pc:docMk/>
          <pc:sldMk cId="2291730850" sldId="264"/>
        </pc:sldMkLst>
        <pc:spChg chg="mod ord">
          <ac:chgData name="Jennifer Gräler" userId="d132f289584a6761" providerId="LiveId" clId="{2F51FF04-78C9-4AF3-B773-BE50F5D7948B}" dt="2019-07-29T07:27:49.219" v="1353" actId="26606"/>
          <ac:spMkLst>
            <pc:docMk/>
            <pc:sldMk cId="2291730850" sldId="264"/>
            <ac:spMk id="2" creationId="{B9926440-B1E8-4182-B2DA-FC828A89C402}"/>
          </ac:spMkLst>
        </pc:spChg>
        <pc:spChg chg="del">
          <ac:chgData name="Jennifer Gräler" userId="d132f289584a6761" providerId="LiveId" clId="{2F51FF04-78C9-4AF3-B773-BE50F5D7948B}" dt="2019-07-29T07:27:27.497" v="1282" actId="478"/>
          <ac:spMkLst>
            <pc:docMk/>
            <pc:sldMk cId="2291730850" sldId="264"/>
            <ac:spMk id="3" creationId="{24033D1B-AA29-4F31-A9AD-FBA16051A405}"/>
          </ac:spMkLst>
        </pc:spChg>
        <pc:spChg chg="add">
          <ac:chgData name="Jennifer Gräler" userId="d132f289584a6761" providerId="LiveId" clId="{2F51FF04-78C9-4AF3-B773-BE50F5D7948B}" dt="2019-07-29T07:27:49.219" v="1353" actId="26606"/>
          <ac:spMkLst>
            <pc:docMk/>
            <pc:sldMk cId="2291730850" sldId="264"/>
            <ac:spMk id="10" creationId="{17115F77-2FAE-4CA7-9A7F-10D5F2C8F831}"/>
          </ac:spMkLst>
        </pc:spChg>
        <pc:spChg chg="add">
          <ac:chgData name="Jennifer Gräler" userId="d132f289584a6761" providerId="LiveId" clId="{2F51FF04-78C9-4AF3-B773-BE50F5D7948B}" dt="2019-07-29T07:27:49.219" v="1353" actId="26606"/>
          <ac:spMkLst>
            <pc:docMk/>
            <pc:sldMk cId="2291730850" sldId="264"/>
            <ac:spMk id="12" creationId="{5CD4C046-A04C-46CC-AFA3-6B0621F628C8}"/>
          </ac:spMkLst>
        </pc:spChg>
        <pc:spChg chg="add">
          <ac:chgData name="Jennifer Gräler" userId="d132f289584a6761" providerId="LiveId" clId="{2F51FF04-78C9-4AF3-B773-BE50F5D7948B}" dt="2019-07-29T07:27:49.219" v="1353" actId="26606"/>
          <ac:spMkLst>
            <pc:docMk/>
            <pc:sldMk cId="2291730850" sldId="264"/>
            <ac:spMk id="14" creationId="{9FDD9264-A478-4B82-A891-2BEA8BF9F68A}"/>
          </ac:spMkLst>
        </pc:spChg>
        <pc:spChg chg="add">
          <ac:chgData name="Jennifer Gräler" userId="d132f289584a6761" providerId="LiveId" clId="{2F51FF04-78C9-4AF3-B773-BE50F5D7948B}" dt="2019-07-29T07:27:49.219" v="1353" actId="26606"/>
          <ac:spMkLst>
            <pc:docMk/>
            <pc:sldMk cId="2291730850" sldId="264"/>
            <ac:spMk id="16" creationId="{C4D755E9-CEF5-43A7-A514-4664F25F398C}"/>
          </ac:spMkLst>
        </pc:spChg>
        <pc:spChg chg="add">
          <ac:chgData name="Jennifer Gräler" userId="d132f289584a6761" providerId="LiveId" clId="{2F51FF04-78C9-4AF3-B773-BE50F5D7948B}" dt="2019-07-29T07:27:49.219" v="1353" actId="26606"/>
          <ac:spMkLst>
            <pc:docMk/>
            <pc:sldMk cId="2291730850" sldId="264"/>
            <ac:spMk id="18" creationId="{2BF879CD-ED15-450F-B829-699C694D2EBC}"/>
          </ac:spMkLst>
        </pc:spChg>
        <pc:picChg chg="add mod">
          <ac:chgData name="Jennifer Gräler" userId="d132f289584a6761" providerId="LiveId" clId="{2F51FF04-78C9-4AF3-B773-BE50F5D7948B}" dt="2019-07-29T07:27:49.219" v="1353" actId="26606"/>
          <ac:picMkLst>
            <pc:docMk/>
            <pc:sldMk cId="2291730850" sldId="264"/>
            <ac:picMk id="5" creationId="{713B1058-7A6D-4F8C-AEFB-DF42CFD5772B}"/>
          </ac:picMkLst>
        </pc:picChg>
      </pc:sldChg>
      <pc:sldChg chg="addSp delSp modSp add">
        <pc:chgData name="Jennifer Gräler" userId="d132f289584a6761" providerId="LiveId" clId="{2F51FF04-78C9-4AF3-B773-BE50F5D7948B}" dt="2019-07-29T07:33:06.084" v="1425" actId="1076"/>
        <pc:sldMkLst>
          <pc:docMk/>
          <pc:sldMk cId="4064467365" sldId="265"/>
        </pc:sldMkLst>
        <pc:spChg chg="mod">
          <ac:chgData name="Jennifer Gräler" userId="d132f289584a6761" providerId="LiveId" clId="{2F51FF04-78C9-4AF3-B773-BE50F5D7948B}" dt="2019-07-29T07:29:27.916" v="1415" actId="20577"/>
          <ac:spMkLst>
            <pc:docMk/>
            <pc:sldMk cId="4064467365" sldId="265"/>
            <ac:spMk id="2" creationId="{87843C62-DC20-436F-8DA6-3BA7BBCF4A21}"/>
          </ac:spMkLst>
        </pc:spChg>
        <pc:spChg chg="del">
          <ac:chgData name="Jennifer Gräler" userId="d132f289584a6761" providerId="LiveId" clId="{2F51FF04-78C9-4AF3-B773-BE50F5D7948B}" dt="2019-07-29T07:29:15.723" v="1355" actId="478"/>
          <ac:spMkLst>
            <pc:docMk/>
            <pc:sldMk cId="4064467365" sldId="265"/>
            <ac:spMk id="3" creationId="{316DCA46-B775-4334-9A1C-646D10160873}"/>
          </ac:spMkLst>
        </pc:spChg>
        <pc:picChg chg="add mod">
          <ac:chgData name="Jennifer Gräler" userId="d132f289584a6761" providerId="LiveId" clId="{2F51FF04-78C9-4AF3-B773-BE50F5D7948B}" dt="2019-07-29T07:33:01.498" v="1423" actId="1076"/>
          <ac:picMkLst>
            <pc:docMk/>
            <pc:sldMk cId="4064467365" sldId="265"/>
            <ac:picMk id="5" creationId="{A2AA9D54-3FC3-4B14-875A-3762822870F4}"/>
          </ac:picMkLst>
        </pc:picChg>
        <pc:picChg chg="add mod">
          <ac:chgData name="Jennifer Gräler" userId="d132f289584a6761" providerId="LiveId" clId="{2F51FF04-78C9-4AF3-B773-BE50F5D7948B}" dt="2019-07-29T07:32:58.537" v="1422" actId="1076"/>
          <ac:picMkLst>
            <pc:docMk/>
            <pc:sldMk cId="4064467365" sldId="265"/>
            <ac:picMk id="7" creationId="{152B2C45-5BAA-41F0-8E4D-C170B352F985}"/>
          </ac:picMkLst>
        </pc:picChg>
        <pc:picChg chg="add mod">
          <ac:chgData name="Jennifer Gräler" userId="d132f289584a6761" providerId="LiveId" clId="{2F51FF04-78C9-4AF3-B773-BE50F5D7948B}" dt="2019-07-29T07:33:04.423" v="1424" actId="1076"/>
          <ac:picMkLst>
            <pc:docMk/>
            <pc:sldMk cId="4064467365" sldId="265"/>
            <ac:picMk id="9" creationId="{583A6DAC-A7B2-4323-B4A2-782C3CD818BD}"/>
          </ac:picMkLst>
        </pc:picChg>
        <pc:picChg chg="add mod">
          <ac:chgData name="Jennifer Gräler" userId="d132f289584a6761" providerId="LiveId" clId="{2F51FF04-78C9-4AF3-B773-BE50F5D7948B}" dt="2019-07-29T07:33:06.084" v="1425" actId="1076"/>
          <ac:picMkLst>
            <pc:docMk/>
            <pc:sldMk cId="4064467365" sldId="265"/>
            <ac:picMk id="11" creationId="{274CB649-1CD6-48F8-BE41-5940DDCADF23}"/>
          </ac:picMkLst>
        </pc:picChg>
      </pc:sldChg>
      <pc:sldChg chg="addSp delSp modSp add">
        <pc:chgData name="Jennifer Gräler" userId="d132f289584a6761" providerId="LiveId" clId="{2F51FF04-78C9-4AF3-B773-BE50F5D7948B}" dt="2019-07-29T07:39:50.124" v="1547" actId="1076"/>
        <pc:sldMkLst>
          <pc:docMk/>
          <pc:sldMk cId="2247807152" sldId="266"/>
        </pc:sldMkLst>
        <pc:spChg chg="mod">
          <ac:chgData name="Jennifer Gräler" userId="d132f289584a6761" providerId="LiveId" clId="{2F51FF04-78C9-4AF3-B773-BE50F5D7948B}" dt="2019-07-29T07:33:49.043" v="1427"/>
          <ac:spMkLst>
            <pc:docMk/>
            <pc:sldMk cId="2247807152" sldId="266"/>
            <ac:spMk id="2" creationId="{E1D9D15C-3F71-4904-9D85-8936D337E2BE}"/>
          </ac:spMkLst>
        </pc:spChg>
        <pc:spChg chg="del">
          <ac:chgData name="Jennifer Gräler" userId="d132f289584a6761" providerId="LiveId" clId="{2F51FF04-78C9-4AF3-B773-BE50F5D7948B}" dt="2019-07-29T07:34:00.098" v="1428" actId="478"/>
          <ac:spMkLst>
            <pc:docMk/>
            <pc:sldMk cId="2247807152" sldId="266"/>
            <ac:spMk id="3" creationId="{548A2D6E-EE3A-46F7-A86A-AD93A1B76A60}"/>
          </ac:spMkLst>
        </pc:spChg>
        <pc:spChg chg="add mod">
          <ac:chgData name="Jennifer Gräler" userId="d132f289584a6761" providerId="LiveId" clId="{2F51FF04-78C9-4AF3-B773-BE50F5D7948B}" dt="2019-07-29T07:34:46.233" v="1443" actId="113"/>
          <ac:spMkLst>
            <pc:docMk/>
            <pc:sldMk cId="2247807152" sldId="266"/>
            <ac:spMk id="4" creationId="{B138FAB5-E093-4A47-ACB6-101D4377DB4C}"/>
          </ac:spMkLst>
        </pc:spChg>
        <pc:spChg chg="add mod">
          <ac:chgData name="Jennifer Gräler" userId="d132f289584a6761" providerId="LiveId" clId="{2F51FF04-78C9-4AF3-B773-BE50F5D7948B}" dt="2019-07-29T07:39:28.498" v="1527" actId="20577"/>
          <ac:spMkLst>
            <pc:docMk/>
            <pc:sldMk cId="2247807152" sldId="266"/>
            <ac:spMk id="20" creationId="{9226CF5C-5445-44B8-9D23-2554C0CEE1AF}"/>
          </ac:spMkLst>
        </pc:spChg>
        <pc:spChg chg="add mod">
          <ac:chgData name="Jennifer Gräler" userId="d132f289584a6761" providerId="LiveId" clId="{2F51FF04-78C9-4AF3-B773-BE50F5D7948B}" dt="2019-07-29T07:39:50.124" v="1547" actId="1076"/>
          <ac:spMkLst>
            <pc:docMk/>
            <pc:sldMk cId="2247807152" sldId="266"/>
            <ac:spMk id="21" creationId="{385DADDA-08F9-41CF-BAB9-EB64598EFCCB}"/>
          </ac:spMkLst>
        </pc:spChg>
        <pc:picChg chg="add mod">
          <ac:chgData name="Jennifer Gräler" userId="d132f289584a6761" providerId="LiveId" clId="{2F51FF04-78C9-4AF3-B773-BE50F5D7948B}" dt="2019-07-29T07:36:53.509" v="1464" actId="1076"/>
          <ac:picMkLst>
            <pc:docMk/>
            <pc:sldMk cId="2247807152" sldId="266"/>
            <ac:picMk id="15" creationId="{F8717B28-B0AA-4BD7-BD02-0F49F7AFDF8F}"/>
          </ac:picMkLst>
        </pc:picChg>
        <pc:picChg chg="add mod">
          <ac:chgData name="Jennifer Gräler" userId="d132f289584a6761" providerId="LiveId" clId="{2F51FF04-78C9-4AF3-B773-BE50F5D7948B}" dt="2019-07-29T07:37:57.274" v="1469" actId="1076"/>
          <ac:picMkLst>
            <pc:docMk/>
            <pc:sldMk cId="2247807152" sldId="266"/>
            <ac:picMk id="17" creationId="{832B6001-0E84-44BC-ACBE-D91E0209DD5C}"/>
          </ac:picMkLst>
        </pc:picChg>
        <pc:picChg chg="add mod">
          <ac:chgData name="Jennifer Gräler" userId="d132f289584a6761" providerId="LiveId" clId="{2F51FF04-78C9-4AF3-B773-BE50F5D7948B}" dt="2019-07-29T07:39:47.071" v="1546" actId="14100"/>
          <ac:picMkLst>
            <pc:docMk/>
            <pc:sldMk cId="2247807152" sldId="266"/>
            <ac:picMk id="19" creationId="{DC5CFEAF-03DD-44BB-B02E-2CD9E3BDD197}"/>
          </ac:picMkLst>
        </pc:picChg>
        <pc:cxnChg chg="add mod">
          <ac:chgData name="Jennifer Gräler" userId="d132f289584a6761" providerId="LiveId" clId="{2F51FF04-78C9-4AF3-B773-BE50F5D7948B}" dt="2019-07-29T07:35:18.152" v="1447" actId="1582"/>
          <ac:cxnSpMkLst>
            <pc:docMk/>
            <pc:sldMk cId="2247807152" sldId="266"/>
            <ac:cxnSpMk id="6" creationId="{9939F058-7D2B-4C56-AB02-15B2D5CF4B56}"/>
          </ac:cxnSpMkLst>
        </pc:cxnChg>
        <pc:cxnChg chg="add mod">
          <ac:chgData name="Jennifer Gräler" userId="d132f289584a6761" providerId="LiveId" clId="{2F51FF04-78C9-4AF3-B773-BE50F5D7948B}" dt="2019-07-29T07:35:31.809" v="1451" actId="1076"/>
          <ac:cxnSpMkLst>
            <pc:docMk/>
            <pc:sldMk cId="2247807152" sldId="266"/>
            <ac:cxnSpMk id="7" creationId="{F95AA994-0A24-47C2-9338-97C352CD2F10}"/>
          </ac:cxnSpMkLst>
        </pc:cxnChg>
        <pc:cxnChg chg="add mod">
          <ac:chgData name="Jennifer Gräler" userId="d132f289584a6761" providerId="LiveId" clId="{2F51FF04-78C9-4AF3-B773-BE50F5D7948B}" dt="2019-07-29T07:35:42.146" v="1455" actId="1076"/>
          <ac:cxnSpMkLst>
            <pc:docMk/>
            <pc:sldMk cId="2247807152" sldId="266"/>
            <ac:cxnSpMk id="10" creationId="{44DB76C7-202D-4714-80CB-518CBCDEAAF1}"/>
          </ac:cxnSpMkLst>
        </pc:cxnChg>
        <pc:cxnChg chg="add mod">
          <ac:chgData name="Jennifer Gräler" userId="d132f289584a6761" providerId="LiveId" clId="{2F51FF04-78C9-4AF3-B773-BE50F5D7948B}" dt="2019-07-29T07:35:51.246" v="1459" actId="1076"/>
          <ac:cxnSpMkLst>
            <pc:docMk/>
            <pc:sldMk cId="2247807152" sldId="266"/>
            <ac:cxnSpMk id="12" creationId="{D79D2DF8-E457-4425-9D97-A14C844E197F}"/>
          </ac:cxnSpMkLst>
        </pc:cxnChg>
      </pc:sldChg>
      <pc:sldChg chg="modSp add">
        <pc:chgData name="Jennifer Gräler" userId="d132f289584a6761" providerId="LiveId" clId="{2F51FF04-78C9-4AF3-B773-BE50F5D7948B}" dt="2019-07-29T07:43:19.695" v="1804" actId="20577"/>
        <pc:sldMkLst>
          <pc:docMk/>
          <pc:sldMk cId="3225425318" sldId="267"/>
        </pc:sldMkLst>
        <pc:spChg chg="mod">
          <ac:chgData name="Jennifer Gräler" userId="d132f289584a6761" providerId="LiveId" clId="{2F51FF04-78C9-4AF3-B773-BE50F5D7948B}" dt="2019-07-29T07:41:23.542" v="1549"/>
          <ac:spMkLst>
            <pc:docMk/>
            <pc:sldMk cId="3225425318" sldId="267"/>
            <ac:spMk id="2" creationId="{7E924F52-F1C2-490A-A328-8F21C7911AC0}"/>
          </ac:spMkLst>
        </pc:spChg>
        <pc:spChg chg="mod">
          <ac:chgData name="Jennifer Gräler" userId="d132f289584a6761" providerId="LiveId" clId="{2F51FF04-78C9-4AF3-B773-BE50F5D7948B}" dt="2019-07-29T07:43:19.695" v="1804" actId="20577"/>
          <ac:spMkLst>
            <pc:docMk/>
            <pc:sldMk cId="3225425318" sldId="267"/>
            <ac:spMk id="3" creationId="{7B205FD3-3A20-4D74-AD4C-49A55B0D80A6}"/>
          </ac:spMkLst>
        </pc:spChg>
      </pc:sldChg>
      <pc:sldChg chg="addSp delSp modSp add">
        <pc:chgData name="Jennifer Gräler" userId="d132f289584a6761" providerId="LiveId" clId="{2F51FF04-78C9-4AF3-B773-BE50F5D7948B}" dt="2019-07-29T07:46:28.508" v="1851" actId="478"/>
        <pc:sldMkLst>
          <pc:docMk/>
          <pc:sldMk cId="3946542396" sldId="268"/>
        </pc:sldMkLst>
        <pc:spChg chg="mod">
          <ac:chgData name="Jennifer Gräler" userId="d132f289584a6761" providerId="LiveId" clId="{2F51FF04-78C9-4AF3-B773-BE50F5D7948B}" dt="2019-07-29T07:43:51.563" v="1806"/>
          <ac:spMkLst>
            <pc:docMk/>
            <pc:sldMk cId="3946542396" sldId="268"/>
            <ac:spMk id="2" creationId="{DD7BD31A-5CBD-4B17-A0CE-4634C13F058B}"/>
          </ac:spMkLst>
        </pc:spChg>
        <pc:spChg chg="add del mod">
          <ac:chgData name="Jennifer Gräler" userId="d132f289584a6761" providerId="LiveId" clId="{2F51FF04-78C9-4AF3-B773-BE50F5D7948B}" dt="2019-07-29T07:46:28.508" v="1851" actId="478"/>
          <ac:spMkLst>
            <pc:docMk/>
            <pc:sldMk cId="3946542396" sldId="268"/>
            <ac:spMk id="13" creationId="{6863F34B-E680-4F06-868D-C7E9BC12A292}"/>
          </ac:spMkLst>
        </pc:spChg>
        <pc:picChg chg="add mod">
          <ac:chgData name="Jennifer Gräler" userId="d132f289584a6761" providerId="LiveId" clId="{2F51FF04-78C9-4AF3-B773-BE50F5D7948B}" dt="2019-07-29T07:46:03.196" v="1849" actId="1076"/>
          <ac:picMkLst>
            <pc:docMk/>
            <pc:sldMk cId="3946542396" sldId="268"/>
            <ac:picMk id="4" creationId="{662A498B-344B-4C39-B003-2556C3D13500}"/>
          </ac:picMkLst>
        </pc:picChg>
        <pc:picChg chg="add mod">
          <ac:chgData name="Jennifer Gräler" userId="d132f289584a6761" providerId="LiveId" clId="{2F51FF04-78C9-4AF3-B773-BE50F5D7948B}" dt="2019-07-29T07:46:01.584" v="1848" actId="1076"/>
          <ac:picMkLst>
            <pc:docMk/>
            <pc:sldMk cId="3946542396" sldId="268"/>
            <ac:picMk id="6" creationId="{5B684797-608B-4F0B-9839-9CEA9539B380}"/>
          </ac:picMkLst>
        </pc:picChg>
        <pc:picChg chg="add mod ord">
          <ac:chgData name="Jennifer Gräler" userId="d132f289584a6761" providerId="LiveId" clId="{2F51FF04-78C9-4AF3-B773-BE50F5D7948B}" dt="2019-07-29T07:45:57.429" v="1847" actId="167"/>
          <ac:picMkLst>
            <pc:docMk/>
            <pc:sldMk cId="3946542396" sldId="268"/>
            <ac:picMk id="8" creationId="{DE784A7B-1819-4261-AD6F-C8E729368653}"/>
          </ac:picMkLst>
        </pc:picChg>
        <pc:picChg chg="add mod">
          <ac:chgData name="Jennifer Gräler" userId="d132f289584a6761" providerId="LiveId" clId="{2F51FF04-78C9-4AF3-B773-BE50F5D7948B}" dt="2019-07-29T07:45:46.328" v="1844" actId="1076"/>
          <ac:picMkLst>
            <pc:docMk/>
            <pc:sldMk cId="3946542396" sldId="268"/>
            <ac:picMk id="10" creationId="{176E314D-4C2F-43CD-9D5D-8C943177ED4C}"/>
          </ac:picMkLst>
        </pc:picChg>
        <pc:picChg chg="add mod ord">
          <ac:chgData name="Jennifer Gräler" userId="d132f289584a6761" providerId="LiveId" clId="{2F51FF04-78C9-4AF3-B773-BE50F5D7948B}" dt="2019-07-29T07:45:54.913" v="1846" actId="14100"/>
          <ac:picMkLst>
            <pc:docMk/>
            <pc:sldMk cId="3946542396" sldId="268"/>
            <ac:picMk id="12" creationId="{431EE608-342D-4502-B66F-FD3B098F0A5F}"/>
          </ac:picMkLst>
        </pc:picChg>
      </pc:sldChg>
      <pc:sldChg chg="addSp delSp modSp add">
        <pc:chgData name="Jennifer Gräler" userId="d132f289584a6761" providerId="LiveId" clId="{2F51FF04-78C9-4AF3-B773-BE50F5D7948B}" dt="2019-07-29T07:49:44.768" v="1883" actId="1076"/>
        <pc:sldMkLst>
          <pc:docMk/>
          <pc:sldMk cId="4158140185" sldId="269"/>
        </pc:sldMkLst>
        <pc:spChg chg="mod">
          <ac:chgData name="Jennifer Gräler" userId="d132f289584a6761" providerId="LiveId" clId="{2F51FF04-78C9-4AF3-B773-BE50F5D7948B}" dt="2019-07-29T07:46:58.239" v="1853"/>
          <ac:spMkLst>
            <pc:docMk/>
            <pc:sldMk cId="4158140185" sldId="269"/>
            <ac:spMk id="2" creationId="{B1ED23A0-6DD9-4B4A-A347-24BEB9B491CA}"/>
          </ac:spMkLst>
        </pc:spChg>
        <pc:spChg chg="del">
          <ac:chgData name="Jennifer Gräler" userId="d132f289584a6761" providerId="LiveId" clId="{2F51FF04-78C9-4AF3-B773-BE50F5D7948B}" dt="2019-07-29T07:47:15.079" v="1854" actId="478"/>
          <ac:spMkLst>
            <pc:docMk/>
            <pc:sldMk cId="4158140185" sldId="269"/>
            <ac:spMk id="3" creationId="{54D183CD-9334-4F65-A663-F97C677677D9}"/>
          </ac:spMkLst>
        </pc:spChg>
        <pc:picChg chg="add mod">
          <ac:chgData name="Jennifer Gräler" userId="d132f289584a6761" providerId="LiveId" clId="{2F51FF04-78C9-4AF3-B773-BE50F5D7948B}" dt="2019-07-29T07:49:44.768" v="1883" actId="1076"/>
          <ac:picMkLst>
            <pc:docMk/>
            <pc:sldMk cId="4158140185" sldId="269"/>
            <ac:picMk id="5" creationId="{2C1A5FF5-4E66-4C6E-9729-16F11C144D2F}"/>
          </ac:picMkLst>
        </pc:picChg>
        <pc:picChg chg="add mod">
          <ac:chgData name="Jennifer Gräler" userId="d132f289584a6761" providerId="LiveId" clId="{2F51FF04-78C9-4AF3-B773-BE50F5D7948B}" dt="2019-07-29T07:49:44.768" v="1883" actId="1076"/>
          <ac:picMkLst>
            <pc:docMk/>
            <pc:sldMk cId="4158140185" sldId="269"/>
            <ac:picMk id="7" creationId="{BCD64787-A43C-47DD-B735-64335A55A690}"/>
          </ac:picMkLst>
        </pc:picChg>
        <pc:picChg chg="add mod">
          <ac:chgData name="Jennifer Gräler" userId="d132f289584a6761" providerId="LiveId" clId="{2F51FF04-78C9-4AF3-B773-BE50F5D7948B}" dt="2019-07-29T07:49:44.768" v="1883" actId="1076"/>
          <ac:picMkLst>
            <pc:docMk/>
            <pc:sldMk cId="4158140185" sldId="269"/>
            <ac:picMk id="9" creationId="{285E4983-8171-47ED-95BA-75AFC992D843}"/>
          </ac:picMkLst>
        </pc:picChg>
        <pc:picChg chg="add mod">
          <ac:chgData name="Jennifer Gräler" userId="d132f289584a6761" providerId="LiveId" clId="{2F51FF04-78C9-4AF3-B773-BE50F5D7948B}" dt="2019-07-29T07:49:44.768" v="1883" actId="1076"/>
          <ac:picMkLst>
            <pc:docMk/>
            <pc:sldMk cId="4158140185" sldId="269"/>
            <ac:picMk id="11" creationId="{8508570D-2191-4027-9848-AAC374690636}"/>
          </ac:picMkLst>
        </pc:picChg>
      </pc:sldChg>
      <pc:sldChg chg="addSp delSp modSp add">
        <pc:chgData name="Jennifer Gräler" userId="d132f289584a6761" providerId="LiveId" clId="{2F51FF04-78C9-4AF3-B773-BE50F5D7948B}" dt="2019-07-29T07:50:19.210" v="1897" actId="1076"/>
        <pc:sldMkLst>
          <pc:docMk/>
          <pc:sldMk cId="351601887" sldId="270"/>
        </pc:sldMkLst>
        <pc:spChg chg="mod">
          <ac:chgData name="Jennifer Gräler" userId="d132f289584a6761" providerId="LiveId" clId="{2F51FF04-78C9-4AF3-B773-BE50F5D7948B}" dt="2019-07-29T07:47:54.887" v="1861"/>
          <ac:spMkLst>
            <pc:docMk/>
            <pc:sldMk cId="351601887" sldId="270"/>
            <ac:spMk id="2" creationId="{15EA0542-7B29-41F1-BFA9-9A093EC3ADBC}"/>
          </ac:spMkLst>
        </pc:spChg>
        <pc:spChg chg="del">
          <ac:chgData name="Jennifer Gräler" userId="d132f289584a6761" providerId="LiveId" clId="{2F51FF04-78C9-4AF3-B773-BE50F5D7948B}" dt="2019-07-29T07:48:14.050" v="1862" actId="931"/>
          <ac:spMkLst>
            <pc:docMk/>
            <pc:sldMk cId="351601887" sldId="270"/>
            <ac:spMk id="3" creationId="{DA6A200B-D7FF-4CDF-9E92-D3AB1B7D4D45}"/>
          </ac:spMkLst>
        </pc:spChg>
        <pc:picChg chg="add mod">
          <ac:chgData name="Jennifer Gräler" userId="d132f289584a6761" providerId="LiveId" clId="{2F51FF04-78C9-4AF3-B773-BE50F5D7948B}" dt="2019-07-29T07:50:11.758" v="1894" actId="1076"/>
          <ac:picMkLst>
            <pc:docMk/>
            <pc:sldMk cId="351601887" sldId="270"/>
            <ac:picMk id="5" creationId="{113DD11F-3045-4BD5-A7D3-58F388CB29E9}"/>
          </ac:picMkLst>
        </pc:picChg>
        <pc:picChg chg="add mod">
          <ac:chgData name="Jennifer Gräler" userId="d132f289584a6761" providerId="LiveId" clId="{2F51FF04-78C9-4AF3-B773-BE50F5D7948B}" dt="2019-07-29T07:50:05.917" v="1890" actId="1076"/>
          <ac:picMkLst>
            <pc:docMk/>
            <pc:sldMk cId="351601887" sldId="270"/>
            <ac:picMk id="7" creationId="{30365AFC-3EE6-497E-8560-5720C1B2B5C1}"/>
          </ac:picMkLst>
        </pc:picChg>
        <pc:picChg chg="add mod">
          <ac:chgData name="Jennifer Gräler" userId="d132f289584a6761" providerId="LiveId" clId="{2F51FF04-78C9-4AF3-B773-BE50F5D7948B}" dt="2019-07-29T07:50:19.210" v="1897" actId="1076"/>
          <ac:picMkLst>
            <pc:docMk/>
            <pc:sldMk cId="351601887" sldId="270"/>
            <ac:picMk id="9" creationId="{C4A8D3C7-39F9-45C2-AF64-6A74A99BAFC8}"/>
          </ac:picMkLst>
        </pc:picChg>
      </pc:sldChg>
      <pc:sldChg chg="addSp delSp modSp add">
        <pc:chgData name="Jennifer Gräler" userId="d132f289584a6761" providerId="LiveId" clId="{2F51FF04-78C9-4AF3-B773-BE50F5D7948B}" dt="2019-07-29T07:52:16.070" v="1912" actId="1076"/>
        <pc:sldMkLst>
          <pc:docMk/>
          <pc:sldMk cId="2360758313" sldId="271"/>
        </pc:sldMkLst>
        <pc:spChg chg="mod">
          <ac:chgData name="Jennifer Gräler" userId="d132f289584a6761" providerId="LiveId" clId="{2F51FF04-78C9-4AF3-B773-BE50F5D7948B}" dt="2019-07-29T07:50:43.927" v="1899"/>
          <ac:spMkLst>
            <pc:docMk/>
            <pc:sldMk cId="2360758313" sldId="271"/>
            <ac:spMk id="2" creationId="{9EDAFE96-5D25-4998-9AFA-53200E443D27}"/>
          </ac:spMkLst>
        </pc:spChg>
        <pc:spChg chg="del">
          <ac:chgData name="Jennifer Gräler" userId="d132f289584a6761" providerId="LiveId" clId="{2F51FF04-78C9-4AF3-B773-BE50F5D7948B}" dt="2019-07-29T07:50:46.588" v="1900" actId="478"/>
          <ac:spMkLst>
            <pc:docMk/>
            <pc:sldMk cId="2360758313" sldId="271"/>
            <ac:spMk id="3" creationId="{0A9B1426-BA12-43D6-9E5B-5FEF709D3605}"/>
          </ac:spMkLst>
        </pc:spChg>
        <pc:picChg chg="add mod">
          <ac:chgData name="Jennifer Gräler" userId="d132f289584a6761" providerId="LiveId" clId="{2F51FF04-78C9-4AF3-B773-BE50F5D7948B}" dt="2019-07-29T07:51:12.161" v="1904" actId="1076"/>
          <ac:picMkLst>
            <pc:docMk/>
            <pc:sldMk cId="2360758313" sldId="271"/>
            <ac:picMk id="5" creationId="{4B85A534-EAC2-47D2-A59F-691F6D407EC2}"/>
          </ac:picMkLst>
        </pc:picChg>
        <pc:picChg chg="add mod ord">
          <ac:chgData name="Jennifer Gräler" userId="d132f289584a6761" providerId="LiveId" clId="{2F51FF04-78C9-4AF3-B773-BE50F5D7948B}" dt="2019-07-29T07:52:16.070" v="1912" actId="1076"/>
          <ac:picMkLst>
            <pc:docMk/>
            <pc:sldMk cId="2360758313" sldId="271"/>
            <ac:picMk id="7" creationId="{0DA99B32-BF41-456D-BD39-A5B69AF4E79D}"/>
          </ac:picMkLst>
        </pc:picChg>
      </pc:sldChg>
      <pc:sldChg chg="modSp add">
        <pc:chgData name="Jennifer Gräler" userId="d132f289584a6761" providerId="LiveId" clId="{2F51FF04-78C9-4AF3-B773-BE50F5D7948B}" dt="2019-07-29T07:55:15.075" v="2320" actId="20577"/>
        <pc:sldMkLst>
          <pc:docMk/>
          <pc:sldMk cId="3780533339" sldId="272"/>
        </pc:sldMkLst>
        <pc:spChg chg="mod">
          <ac:chgData name="Jennifer Gräler" userId="d132f289584a6761" providerId="LiveId" clId="{2F51FF04-78C9-4AF3-B773-BE50F5D7948B}" dt="2019-07-29T07:52:57.431" v="1914"/>
          <ac:spMkLst>
            <pc:docMk/>
            <pc:sldMk cId="3780533339" sldId="272"/>
            <ac:spMk id="2" creationId="{34228725-4F4E-4F4F-8EB7-4169A14ACADE}"/>
          </ac:spMkLst>
        </pc:spChg>
        <pc:spChg chg="mod">
          <ac:chgData name="Jennifer Gräler" userId="d132f289584a6761" providerId="LiveId" clId="{2F51FF04-78C9-4AF3-B773-BE50F5D7948B}" dt="2019-07-29T07:53:07.623" v="1930" actId="122"/>
          <ac:spMkLst>
            <pc:docMk/>
            <pc:sldMk cId="3780533339" sldId="272"/>
            <ac:spMk id="3" creationId="{3C80C526-FE91-418F-9C78-CDFB13B5A415}"/>
          </ac:spMkLst>
        </pc:spChg>
        <pc:spChg chg="mod">
          <ac:chgData name="Jennifer Gräler" userId="d132f289584a6761" providerId="LiveId" clId="{2F51FF04-78C9-4AF3-B773-BE50F5D7948B}" dt="2019-07-29T07:55:15.075" v="2320" actId="20577"/>
          <ac:spMkLst>
            <pc:docMk/>
            <pc:sldMk cId="3780533339" sldId="272"/>
            <ac:spMk id="4" creationId="{6AADAFF5-0CBD-42FD-8B3A-0505D7C62C7E}"/>
          </ac:spMkLst>
        </pc:spChg>
        <pc:spChg chg="mod">
          <ac:chgData name="Jennifer Gräler" userId="d132f289584a6761" providerId="LiveId" clId="{2F51FF04-78C9-4AF3-B773-BE50F5D7948B}" dt="2019-07-29T07:53:03.774" v="1929" actId="122"/>
          <ac:spMkLst>
            <pc:docMk/>
            <pc:sldMk cId="3780533339" sldId="272"/>
            <ac:spMk id="5" creationId="{CAD509D5-24DE-4777-9846-74A66FD5D6CE}"/>
          </ac:spMkLst>
        </pc:spChg>
        <pc:spChg chg="mod">
          <ac:chgData name="Jennifer Gräler" userId="d132f289584a6761" providerId="LiveId" clId="{2F51FF04-78C9-4AF3-B773-BE50F5D7948B}" dt="2019-07-29T07:54:23.847" v="2128" actId="20577"/>
          <ac:spMkLst>
            <pc:docMk/>
            <pc:sldMk cId="3780533339" sldId="272"/>
            <ac:spMk id="6" creationId="{5D4D0E58-3428-46E5-A901-1ACB3DB150D6}"/>
          </ac:spMkLst>
        </pc:spChg>
      </pc:sldChg>
      <pc:sldChg chg="addSp delSp modSp add mod setBg">
        <pc:chgData name="Jennifer Gräler" userId="d132f289584a6761" providerId="LiveId" clId="{2F51FF04-78C9-4AF3-B773-BE50F5D7948B}" dt="2019-07-29T07:56:52.923" v="2355" actId="26606"/>
        <pc:sldMkLst>
          <pc:docMk/>
          <pc:sldMk cId="3193805685" sldId="273"/>
        </pc:sldMkLst>
        <pc:spChg chg="mod ord">
          <ac:chgData name="Jennifer Gräler" userId="d132f289584a6761" providerId="LiveId" clId="{2F51FF04-78C9-4AF3-B773-BE50F5D7948B}" dt="2019-07-29T07:56:52.923" v="2355" actId="26606"/>
          <ac:spMkLst>
            <pc:docMk/>
            <pc:sldMk cId="3193805685" sldId="273"/>
            <ac:spMk id="2" creationId="{594F8FB3-7566-4538-9B3E-13BABB07C096}"/>
          </ac:spMkLst>
        </pc:spChg>
        <pc:spChg chg="del">
          <ac:chgData name="Jennifer Gräler" userId="d132f289584a6761" providerId="LiveId" clId="{2F51FF04-78C9-4AF3-B773-BE50F5D7948B}" dt="2019-07-29T07:55:45.543" v="2349" actId="478"/>
          <ac:spMkLst>
            <pc:docMk/>
            <pc:sldMk cId="3193805685" sldId="273"/>
            <ac:spMk id="3" creationId="{78FA5617-3632-455E-850D-1131938CBB18}"/>
          </ac:spMkLst>
        </pc:spChg>
        <pc:spChg chg="add">
          <ac:chgData name="Jennifer Gräler" userId="d132f289584a6761" providerId="LiveId" clId="{2F51FF04-78C9-4AF3-B773-BE50F5D7948B}" dt="2019-07-29T07:56:52.923" v="2355" actId="26606"/>
          <ac:spMkLst>
            <pc:docMk/>
            <pc:sldMk cId="3193805685" sldId="273"/>
            <ac:spMk id="12" creationId="{17115F77-2FAE-4CA7-9A7F-10D5F2C8F831}"/>
          </ac:spMkLst>
        </pc:spChg>
        <pc:spChg chg="add">
          <ac:chgData name="Jennifer Gräler" userId="d132f289584a6761" providerId="LiveId" clId="{2F51FF04-78C9-4AF3-B773-BE50F5D7948B}" dt="2019-07-29T07:56:52.923" v="2355" actId="26606"/>
          <ac:spMkLst>
            <pc:docMk/>
            <pc:sldMk cId="3193805685" sldId="273"/>
            <ac:spMk id="14" creationId="{5CD4C046-A04C-46CC-AFA3-6B0621F628C8}"/>
          </ac:spMkLst>
        </pc:spChg>
        <pc:spChg chg="add">
          <ac:chgData name="Jennifer Gräler" userId="d132f289584a6761" providerId="LiveId" clId="{2F51FF04-78C9-4AF3-B773-BE50F5D7948B}" dt="2019-07-29T07:56:52.923" v="2355" actId="26606"/>
          <ac:spMkLst>
            <pc:docMk/>
            <pc:sldMk cId="3193805685" sldId="273"/>
            <ac:spMk id="16" creationId="{9FDD9264-A478-4B82-A891-2BEA8BF9F68A}"/>
          </ac:spMkLst>
        </pc:spChg>
        <pc:spChg chg="add">
          <ac:chgData name="Jennifer Gräler" userId="d132f289584a6761" providerId="LiveId" clId="{2F51FF04-78C9-4AF3-B773-BE50F5D7948B}" dt="2019-07-29T07:56:52.923" v="2355" actId="26606"/>
          <ac:spMkLst>
            <pc:docMk/>
            <pc:sldMk cId="3193805685" sldId="273"/>
            <ac:spMk id="18" creationId="{C4D755E9-CEF5-43A7-A514-4664F25F398C}"/>
          </ac:spMkLst>
        </pc:spChg>
        <pc:spChg chg="add">
          <ac:chgData name="Jennifer Gräler" userId="d132f289584a6761" providerId="LiveId" clId="{2F51FF04-78C9-4AF3-B773-BE50F5D7948B}" dt="2019-07-29T07:56:52.923" v="2355" actId="26606"/>
          <ac:spMkLst>
            <pc:docMk/>
            <pc:sldMk cId="3193805685" sldId="273"/>
            <ac:spMk id="20" creationId="{2BF879CD-ED15-450F-B829-699C694D2EBC}"/>
          </ac:spMkLst>
        </pc:spChg>
        <pc:picChg chg="add del mod">
          <ac:chgData name="Jennifer Gräler" userId="d132f289584a6761" providerId="LiveId" clId="{2F51FF04-78C9-4AF3-B773-BE50F5D7948B}" dt="2019-07-29T07:56:17.494" v="2351" actId="478"/>
          <ac:picMkLst>
            <pc:docMk/>
            <pc:sldMk cId="3193805685" sldId="273"/>
            <ac:picMk id="5" creationId="{5F7DE6D9-A42B-45E4-834D-D9EAA84D7D2B}"/>
          </ac:picMkLst>
        </pc:picChg>
        <pc:picChg chg="add mod">
          <ac:chgData name="Jennifer Gräler" userId="d132f289584a6761" providerId="LiveId" clId="{2F51FF04-78C9-4AF3-B773-BE50F5D7948B}" dt="2019-07-29T07:56:52.923" v="2355" actId="26606"/>
          <ac:picMkLst>
            <pc:docMk/>
            <pc:sldMk cId="3193805685" sldId="273"/>
            <ac:picMk id="7" creationId="{558A4D07-3D1D-49A7-B44C-D91078E85B5B}"/>
          </ac:picMkLst>
        </pc:picChg>
      </pc:sldChg>
      <pc:sldChg chg="addSp delSp modSp add mod setBg">
        <pc:chgData name="Jennifer Gräler" userId="d132f289584a6761" providerId="LiveId" clId="{2F51FF04-78C9-4AF3-B773-BE50F5D7948B}" dt="2019-07-29T07:58:32.041" v="2381" actId="26606"/>
        <pc:sldMkLst>
          <pc:docMk/>
          <pc:sldMk cId="176238062" sldId="274"/>
        </pc:sldMkLst>
        <pc:spChg chg="mod ord">
          <ac:chgData name="Jennifer Gräler" userId="d132f289584a6761" providerId="LiveId" clId="{2F51FF04-78C9-4AF3-B773-BE50F5D7948B}" dt="2019-07-29T07:58:32.041" v="2381" actId="26606"/>
          <ac:spMkLst>
            <pc:docMk/>
            <pc:sldMk cId="176238062" sldId="274"/>
            <ac:spMk id="2" creationId="{F522DFC8-ED1C-4C1F-96BC-7C48B48DBCA0}"/>
          </ac:spMkLst>
        </pc:spChg>
        <pc:spChg chg="del">
          <ac:chgData name="Jennifer Gräler" userId="d132f289584a6761" providerId="LiveId" clId="{2F51FF04-78C9-4AF3-B773-BE50F5D7948B}" dt="2019-07-29T07:57:58.343" v="2377" actId="478"/>
          <ac:spMkLst>
            <pc:docMk/>
            <pc:sldMk cId="176238062" sldId="274"/>
            <ac:spMk id="3" creationId="{F512D841-F3FD-4383-A258-643C4AEB7849}"/>
          </ac:spMkLst>
        </pc:spChg>
        <pc:spChg chg="add">
          <ac:chgData name="Jennifer Gräler" userId="d132f289584a6761" providerId="LiveId" clId="{2F51FF04-78C9-4AF3-B773-BE50F5D7948B}" dt="2019-07-29T07:58:32.041" v="2381" actId="26606"/>
          <ac:spMkLst>
            <pc:docMk/>
            <pc:sldMk cId="176238062" sldId="274"/>
            <ac:spMk id="10" creationId="{17115F77-2FAE-4CA7-9A7F-10D5F2C8F831}"/>
          </ac:spMkLst>
        </pc:spChg>
        <pc:spChg chg="add">
          <ac:chgData name="Jennifer Gräler" userId="d132f289584a6761" providerId="LiveId" clId="{2F51FF04-78C9-4AF3-B773-BE50F5D7948B}" dt="2019-07-29T07:58:32.041" v="2381" actId="26606"/>
          <ac:spMkLst>
            <pc:docMk/>
            <pc:sldMk cId="176238062" sldId="274"/>
            <ac:spMk id="12" creationId="{5CD4C046-A04C-46CC-AFA3-6B0621F628C8}"/>
          </ac:spMkLst>
        </pc:spChg>
        <pc:spChg chg="add">
          <ac:chgData name="Jennifer Gräler" userId="d132f289584a6761" providerId="LiveId" clId="{2F51FF04-78C9-4AF3-B773-BE50F5D7948B}" dt="2019-07-29T07:58:32.041" v="2381" actId="26606"/>
          <ac:spMkLst>
            <pc:docMk/>
            <pc:sldMk cId="176238062" sldId="274"/>
            <ac:spMk id="14" creationId="{9FDD9264-A478-4B82-A891-2BEA8BF9F68A}"/>
          </ac:spMkLst>
        </pc:spChg>
        <pc:spChg chg="add">
          <ac:chgData name="Jennifer Gräler" userId="d132f289584a6761" providerId="LiveId" clId="{2F51FF04-78C9-4AF3-B773-BE50F5D7948B}" dt="2019-07-29T07:58:32.041" v="2381" actId="26606"/>
          <ac:spMkLst>
            <pc:docMk/>
            <pc:sldMk cId="176238062" sldId="274"/>
            <ac:spMk id="16" creationId="{C4D755E9-CEF5-43A7-A514-4664F25F398C}"/>
          </ac:spMkLst>
        </pc:spChg>
        <pc:spChg chg="add">
          <ac:chgData name="Jennifer Gräler" userId="d132f289584a6761" providerId="LiveId" clId="{2F51FF04-78C9-4AF3-B773-BE50F5D7948B}" dt="2019-07-29T07:58:32.041" v="2381" actId="26606"/>
          <ac:spMkLst>
            <pc:docMk/>
            <pc:sldMk cId="176238062" sldId="274"/>
            <ac:spMk id="18" creationId="{2BF879CD-ED15-450F-B829-699C694D2EBC}"/>
          </ac:spMkLst>
        </pc:spChg>
        <pc:picChg chg="add mod">
          <ac:chgData name="Jennifer Gräler" userId="d132f289584a6761" providerId="LiveId" clId="{2F51FF04-78C9-4AF3-B773-BE50F5D7948B}" dt="2019-07-29T07:58:32.041" v="2381" actId="26606"/>
          <ac:picMkLst>
            <pc:docMk/>
            <pc:sldMk cId="176238062" sldId="274"/>
            <ac:picMk id="5" creationId="{DA4CE737-11BB-4E4D-B77E-28BBA6B93272}"/>
          </ac:picMkLst>
        </pc:picChg>
      </pc:sldChg>
      <pc:sldChg chg="addSp delSp modSp add mod setBg">
        <pc:chgData name="Jennifer Gräler" userId="d132f289584a6761" providerId="LiveId" clId="{2F51FF04-78C9-4AF3-B773-BE50F5D7948B}" dt="2019-07-29T08:05:49.882" v="2683" actId="12"/>
        <pc:sldMkLst>
          <pc:docMk/>
          <pc:sldMk cId="899839839" sldId="275"/>
        </pc:sldMkLst>
        <pc:spChg chg="mod">
          <ac:chgData name="Jennifer Gräler" userId="d132f289584a6761" providerId="LiveId" clId="{2F51FF04-78C9-4AF3-B773-BE50F5D7948B}" dt="2019-07-29T08:00:26.294" v="2634" actId="26606"/>
          <ac:spMkLst>
            <pc:docMk/>
            <pc:sldMk cId="899839839" sldId="275"/>
            <ac:spMk id="2" creationId="{408EC6A8-C979-4595-81A3-BE63BA437253}"/>
          </ac:spMkLst>
        </pc:spChg>
        <pc:spChg chg="del">
          <ac:chgData name="Jennifer Gräler" userId="d132f289584a6761" providerId="LiveId" clId="{2F51FF04-78C9-4AF3-B773-BE50F5D7948B}" dt="2019-07-29T07:58:51.610" v="2390" actId="478"/>
          <ac:spMkLst>
            <pc:docMk/>
            <pc:sldMk cId="899839839" sldId="275"/>
            <ac:spMk id="3" creationId="{F92F7195-48AB-4D4C-876D-4FEAD2384A1E}"/>
          </ac:spMkLst>
        </pc:spChg>
        <pc:spChg chg="add del mod">
          <ac:chgData name="Jennifer Gräler" userId="d132f289584a6761" providerId="LiveId" clId="{2F51FF04-78C9-4AF3-B773-BE50F5D7948B}" dt="2019-07-29T08:05:49.882" v="2683" actId="12"/>
          <ac:spMkLst>
            <pc:docMk/>
            <pc:sldMk cId="899839839" sldId="275"/>
            <ac:spMk id="4" creationId="{1122B0B9-185D-41E2-9CCF-57C0B705957C}"/>
          </ac:spMkLst>
        </pc:spChg>
        <pc:spChg chg="add">
          <ac:chgData name="Jennifer Gräler" userId="d132f289584a6761" providerId="LiveId" clId="{2F51FF04-78C9-4AF3-B773-BE50F5D7948B}" dt="2019-07-29T08:00:26.294" v="2634" actId="26606"/>
          <ac:spMkLst>
            <pc:docMk/>
            <pc:sldMk cId="899839839" sldId="275"/>
            <ac:spMk id="9" creationId="{29DC5A77-10C9-4ECF-B7EB-8D917F36A9EE}"/>
          </ac:spMkLst>
        </pc:spChg>
        <pc:spChg chg="add">
          <ac:chgData name="Jennifer Gräler" userId="d132f289584a6761" providerId="LiveId" clId="{2F51FF04-78C9-4AF3-B773-BE50F5D7948B}" dt="2019-07-29T08:00:26.294" v="2634" actId="26606"/>
          <ac:spMkLst>
            <pc:docMk/>
            <pc:sldMk cId="899839839" sldId="275"/>
            <ac:spMk id="11" creationId="{2FFE28B5-FB16-49A9-B851-3C35FAC0CACB}"/>
          </ac:spMkLst>
        </pc:spChg>
        <pc:spChg chg="add">
          <ac:chgData name="Jennifer Gräler" userId="d132f289584a6761" providerId="LiveId" clId="{2F51FF04-78C9-4AF3-B773-BE50F5D7948B}" dt="2019-07-29T08:00:26.294" v="2634" actId="26606"/>
          <ac:spMkLst>
            <pc:docMk/>
            <pc:sldMk cId="899839839" sldId="275"/>
            <ac:spMk id="13" creationId="{01014442-855A-4E0F-8D09-C314661A48B9}"/>
          </ac:spMkLst>
        </pc:spChg>
        <pc:spChg chg="add">
          <ac:chgData name="Jennifer Gräler" userId="d132f289584a6761" providerId="LiveId" clId="{2F51FF04-78C9-4AF3-B773-BE50F5D7948B}" dt="2019-07-29T08:00:26.294" v="2634" actId="26606"/>
          <ac:spMkLst>
            <pc:docMk/>
            <pc:sldMk cId="899839839" sldId="275"/>
            <ac:spMk id="15" creationId="{9B1ABF09-86CF-414E-88A5-2B84CC7232A9}"/>
          </ac:spMkLst>
        </pc:spChg>
        <pc:spChg chg="add">
          <ac:chgData name="Jennifer Gräler" userId="d132f289584a6761" providerId="LiveId" clId="{2F51FF04-78C9-4AF3-B773-BE50F5D7948B}" dt="2019-07-29T08:00:26.294" v="2634" actId="26606"/>
          <ac:spMkLst>
            <pc:docMk/>
            <pc:sldMk cId="899839839" sldId="275"/>
            <ac:spMk id="17" creationId="{3FE91770-CDBB-4D24-94E5-AD484F36CE87}"/>
          </ac:spMkLst>
        </pc:spChg>
        <pc:graphicFrameChg chg="add del">
          <ac:chgData name="Jennifer Gräler" userId="d132f289584a6761" providerId="LiveId" clId="{2F51FF04-78C9-4AF3-B773-BE50F5D7948B}" dt="2019-07-29T08:00:22.190" v="2633" actId="26606"/>
          <ac:graphicFrameMkLst>
            <pc:docMk/>
            <pc:sldMk cId="899839839" sldId="275"/>
            <ac:graphicFrameMk id="6" creationId="{88E91014-F65D-4143-BB15-F16E42A22EED}"/>
          </ac:graphicFrameMkLst>
        </pc:graphicFrameChg>
        <pc:picChg chg="add del mod">
          <ac:chgData name="Jennifer Gräler" userId="d132f289584a6761" providerId="LiveId" clId="{2F51FF04-78C9-4AF3-B773-BE50F5D7948B}" dt="2019-07-29T08:00:47.323" v="2636" actId="478"/>
          <ac:picMkLst>
            <pc:docMk/>
            <pc:sldMk cId="899839839" sldId="275"/>
            <ac:picMk id="7" creationId="{6665C5B3-EAF5-48C9-BAE4-A24D7E0A6CC3}"/>
          </ac:picMkLst>
        </pc:picChg>
        <pc:picChg chg="add mod modCrop">
          <ac:chgData name="Jennifer Gräler" userId="d132f289584a6761" providerId="LiveId" clId="{2F51FF04-78C9-4AF3-B773-BE50F5D7948B}" dt="2019-07-29T08:03:02.919" v="2647" actId="1076"/>
          <ac:picMkLst>
            <pc:docMk/>
            <pc:sldMk cId="899839839" sldId="275"/>
            <ac:picMk id="10" creationId="{05FCBE7D-CB3B-48EA-BC3F-0D263A710DE2}"/>
          </ac:picMkLst>
        </pc:picChg>
      </pc:sldChg>
      <pc:sldChg chg="addSp modSp add mod setBg">
        <pc:chgData name="Jennifer Gräler" userId="d132f289584a6761" providerId="LiveId" clId="{2F51FF04-78C9-4AF3-B773-BE50F5D7948B}" dt="2019-07-29T08:04:47.443" v="2682" actId="255"/>
        <pc:sldMkLst>
          <pc:docMk/>
          <pc:sldMk cId="2043950138" sldId="276"/>
        </pc:sldMkLst>
        <pc:spChg chg="mod">
          <ac:chgData name="Jennifer Gräler" userId="d132f289584a6761" providerId="LiveId" clId="{2F51FF04-78C9-4AF3-B773-BE50F5D7948B}" dt="2019-07-29T08:03:19.850" v="2666" actId="20577"/>
          <ac:spMkLst>
            <pc:docMk/>
            <pc:sldMk cId="2043950138" sldId="276"/>
            <ac:spMk id="2" creationId="{97BEC220-3C6B-495F-9F26-AE0BCBF2F8A7}"/>
          </ac:spMkLst>
        </pc:spChg>
        <pc:spChg chg="mod">
          <ac:chgData name="Jennifer Gräler" userId="d132f289584a6761" providerId="LiveId" clId="{2F51FF04-78C9-4AF3-B773-BE50F5D7948B}" dt="2019-07-29T08:04:47.443" v="2682" actId="255"/>
          <ac:spMkLst>
            <pc:docMk/>
            <pc:sldMk cId="2043950138" sldId="276"/>
            <ac:spMk id="3" creationId="{E1356DEE-76E3-4E1A-AD5B-C57C3AC34D47}"/>
          </ac:spMkLst>
        </pc:spChg>
        <pc:spChg chg="add">
          <ac:chgData name="Jennifer Gräler" userId="d132f289584a6761" providerId="LiveId" clId="{2F51FF04-78C9-4AF3-B773-BE50F5D7948B}" dt="2019-07-29T08:03:14.915" v="2649" actId="26606"/>
          <ac:spMkLst>
            <pc:docMk/>
            <pc:sldMk cId="2043950138" sldId="276"/>
            <ac:spMk id="8" creationId="{29DC5A77-10C9-4ECF-B7EB-8D917F36A9EE}"/>
          </ac:spMkLst>
        </pc:spChg>
        <pc:spChg chg="add">
          <ac:chgData name="Jennifer Gräler" userId="d132f289584a6761" providerId="LiveId" clId="{2F51FF04-78C9-4AF3-B773-BE50F5D7948B}" dt="2019-07-29T08:03:14.915" v="2649" actId="26606"/>
          <ac:spMkLst>
            <pc:docMk/>
            <pc:sldMk cId="2043950138" sldId="276"/>
            <ac:spMk id="10" creationId="{2FFE28B5-FB16-49A9-B851-3C35FAC0CACB}"/>
          </ac:spMkLst>
        </pc:spChg>
        <pc:spChg chg="add">
          <ac:chgData name="Jennifer Gräler" userId="d132f289584a6761" providerId="LiveId" clId="{2F51FF04-78C9-4AF3-B773-BE50F5D7948B}" dt="2019-07-29T08:03:14.915" v="2649" actId="26606"/>
          <ac:spMkLst>
            <pc:docMk/>
            <pc:sldMk cId="2043950138" sldId="276"/>
            <ac:spMk id="12" creationId="{01014442-855A-4E0F-8D09-C314661A48B9}"/>
          </ac:spMkLst>
        </pc:spChg>
        <pc:spChg chg="add">
          <ac:chgData name="Jennifer Gräler" userId="d132f289584a6761" providerId="LiveId" clId="{2F51FF04-78C9-4AF3-B773-BE50F5D7948B}" dt="2019-07-29T08:03:14.915" v="2649" actId="26606"/>
          <ac:spMkLst>
            <pc:docMk/>
            <pc:sldMk cId="2043950138" sldId="276"/>
            <ac:spMk id="14" creationId="{9B1ABF09-86CF-414E-88A5-2B84CC7232A9}"/>
          </ac:spMkLst>
        </pc:spChg>
        <pc:spChg chg="add">
          <ac:chgData name="Jennifer Gräler" userId="d132f289584a6761" providerId="LiveId" clId="{2F51FF04-78C9-4AF3-B773-BE50F5D7948B}" dt="2019-07-29T08:03:14.915" v="2649" actId="26606"/>
          <ac:spMkLst>
            <pc:docMk/>
            <pc:sldMk cId="2043950138" sldId="276"/>
            <ac:spMk id="16" creationId="{3FE91770-CDBB-4D24-94E5-AD484F36CE8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CC81-AB8B-4ADD-8225-F295310445A5}" type="datetimeFigureOut">
              <a:rPr lang="de-DE" smtClean="0"/>
              <a:t>01.08.2019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55760-AD7E-4709-833F-42164B18D4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179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2E76-DBCE-4017-AFE6-E4140CF63BAE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9DE2-D8E1-4FD9-B39C-858AEDE0387B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B71B-733D-47DD-B9F8-A69533039313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108B-5651-4CDA-ACAA-193DCDEC6C3F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20F7-9E4E-482C-818F-68B6D57118F9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25A6-4704-4B3E-A3C4-ADF233858662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C5FB-1ED1-4F86-B79B-8605632B6CCD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38430-50AE-4574-80F5-D9570DF85AAA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191C-7DCF-4526-9436-E17D1F8ABB06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59BB-B2A7-4FAE-A1AB-B69C01D99271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A0319-F969-4B37-8E3E-7DB90CA4C146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2E5522-520A-43F2-86DA-494CE838A370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hrbuecherei3.de/" TargetMode="External"/><Relationship Id="rId2" Type="http://schemas.openxmlformats.org/officeDocument/2006/relationships/hyperlink" Target="mailto:leitung@fahrbuecherei3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hrbuecherei-digital.de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pfs.de/studien/kim-studie/2014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1095EA-CC50-4C15-BCBC-756B849906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Gaming und Lesen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84539D7-4FA4-4567-BF93-522F69E6D1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Geschichten entdecken in Buch und Spiel</a:t>
            </a:r>
          </a:p>
          <a:p>
            <a:pPr algn="r"/>
            <a:r>
              <a:rPr lang="de-DE" dirty="0"/>
              <a:t>von </a:t>
            </a:r>
            <a:r>
              <a:rPr lang="de-DE" dirty="0" err="1"/>
              <a:t>Jennífer</a:t>
            </a:r>
            <a:r>
              <a:rPr lang="de-DE" dirty="0"/>
              <a:t> Gräler</a:t>
            </a:r>
          </a:p>
        </p:txBody>
      </p:sp>
    </p:spTree>
    <p:extLst>
      <p:ext uri="{BB962C8B-B14F-4D97-AF65-F5344CB8AC3E}">
        <p14:creationId xmlns:p14="http://schemas.microsoft.com/office/powerpoint/2010/main" val="383845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43C62-DC20-436F-8DA6-3BA7BBCF4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Gaming und Lesen – Geschichten entdecken in Buch und Spiel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AA9D54-3FC3-4B14-875A-37628228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450" y="3886313"/>
            <a:ext cx="2466975" cy="18478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2B2C45-5BAA-41F0-8E4D-C170B352F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450" y="1123837"/>
            <a:ext cx="2971800" cy="2038350"/>
          </a:xfrm>
          <a:prstGeom prst="rect">
            <a:avLst/>
          </a:prstGeom>
        </p:spPr>
      </p:pic>
      <p:pic>
        <p:nvPicPr>
          <p:cNvPr id="9" name="Grafik 8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583A6DAC-A7B2-4323-B4A2-782C3CD81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561" y="4007332"/>
            <a:ext cx="3276600" cy="1390650"/>
          </a:xfrm>
          <a:prstGeom prst="rect">
            <a:avLst/>
          </a:prstGeom>
        </p:spPr>
      </p:pic>
      <p:pic>
        <p:nvPicPr>
          <p:cNvPr id="11" name="Grafik 10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274CB649-1CD6-48F8-BE41-5940DDCAD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299" y="1341615"/>
            <a:ext cx="2381250" cy="1428750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2201D09A-04ED-40DE-B353-A3C17570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46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9D15C-3F71-4904-9D85-8936D337E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Gaming und Lesen – Geschichten entdecken in Buch und Spiel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138FAB5-E093-4A47-ACB6-101D4377DB4C}"/>
              </a:ext>
            </a:extLst>
          </p:cNvPr>
          <p:cNvSpPr txBox="1"/>
          <p:nvPr/>
        </p:nvSpPr>
        <p:spPr>
          <a:xfrm rot="10800000" flipH="1" flipV="1">
            <a:off x="5741469" y="2731931"/>
            <a:ext cx="3360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/>
              <a:t>Partner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939F058-7D2B-4C56-AB02-15B2D5CF4B56}"/>
              </a:ext>
            </a:extLst>
          </p:cNvPr>
          <p:cNvCxnSpPr/>
          <p:nvPr/>
        </p:nvCxnSpPr>
        <p:spPr>
          <a:xfrm flipH="1" flipV="1">
            <a:off x="5327374" y="2067339"/>
            <a:ext cx="675861" cy="6645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95AA994-0A24-47C2-9338-97C352CD2F10}"/>
              </a:ext>
            </a:extLst>
          </p:cNvPr>
          <p:cNvCxnSpPr>
            <a:cxnSpLocks/>
          </p:cNvCxnSpPr>
          <p:nvPr/>
        </p:nvCxnSpPr>
        <p:spPr>
          <a:xfrm flipV="1">
            <a:off x="9101797" y="2067339"/>
            <a:ext cx="655981" cy="6645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44DB76C7-202D-4714-80CB-518CBCDEAAF1}"/>
              </a:ext>
            </a:extLst>
          </p:cNvPr>
          <p:cNvCxnSpPr>
            <a:cxnSpLocks/>
          </p:cNvCxnSpPr>
          <p:nvPr/>
        </p:nvCxnSpPr>
        <p:spPr>
          <a:xfrm flipH="1">
            <a:off x="5457805" y="3718036"/>
            <a:ext cx="638195" cy="6941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D79D2DF8-E457-4425-9D97-A14C844E197F}"/>
              </a:ext>
            </a:extLst>
          </p:cNvPr>
          <p:cNvCxnSpPr>
            <a:cxnSpLocks/>
          </p:cNvCxnSpPr>
          <p:nvPr/>
        </p:nvCxnSpPr>
        <p:spPr>
          <a:xfrm>
            <a:off x="9101797" y="3718036"/>
            <a:ext cx="748392" cy="6941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F8717B28-B0AA-4BD7-BD02-0F49F7AFD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466" y="1133776"/>
            <a:ext cx="3243816" cy="694150"/>
          </a:xfrm>
          <a:prstGeom prst="rect">
            <a:avLst/>
          </a:prstGeom>
        </p:spPr>
      </p:pic>
      <p:pic>
        <p:nvPicPr>
          <p:cNvPr id="17" name="Grafik 16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832B6001-0E84-44BC-ACBE-D91E0209D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44" y="1055671"/>
            <a:ext cx="2745889" cy="69415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C5CFEAF-03DD-44BB-B02E-2CD9E3BDD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470" y="4540390"/>
            <a:ext cx="1071335" cy="119025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9226CF5C-5445-44B8-9D23-2554C0CEE1AF}"/>
              </a:ext>
            </a:extLst>
          </p:cNvPr>
          <p:cNvSpPr txBox="1"/>
          <p:nvPr/>
        </p:nvSpPr>
        <p:spPr>
          <a:xfrm>
            <a:off x="8812696" y="4540389"/>
            <a:ext cx="2745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Grund – und Gemeinschaftsschule </a:t>
            </a:r>
            <a:r>
              <a:rPr lang="de-DE" dirty="0" err="1"/>
              <a:t>Schenefeld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85DADDA-08F9-41CF-BAB9-EB64598EFCCB}"/>
              </a:ext>
            </a:extLst>
          </p:cNvPr>
          <p:cNvSpPr txBox="1"/>
          <p:nvPr/>
        </p:nvSpPr>
        <p:spPr>
          <a:xfrm>
            <a:off x="4049779" y="5730640"/>
            <a:ext cx="17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Amt </a:t>
            </a:r>
            <a:r>
              <a:rPr lang="de-DE" dirty="0" err="1"/>
              <a:t>Schenefeld</a:t>
            </a:r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64CDAB95-B788-48F7-9EF1-DC7E15B79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07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24F52-F1C2-490A-A328-8F21C79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Gaming und Lesen – Geschichten entdecken in Buch und Spiel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205FD3-3A20-4D74-AD4C-49A55B0D8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Leseförderung und Medienkompetenzvermittlung durch Bücher zum Thema Gaming</a:t>
            </a:r>
          </a:p>
          <a:p>
            <a:r>
              <a:rPr lang="de-DE" dirty="0"/>
              <a:t>Für Kinder von 8 – 12 Jahren</a:t>
            </a:r>
          </a:p>
          <a:p>
            <a:r>
              <a:rPr lang="de-DE" dirty="0"/>
              <a:t>Begleitet von 2 Medienpädagogen</a:t>
            </a:r>
          </a:p>
          <a:p>
            <a:r>
              <a:rPr lang="de-DE" dirty="0"/>
              <a:t>Projekt geht über 2 Phasen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C2B631-317A-489C-91FE-816B6464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25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drinnen, Laptop, Computer enthält.&#10;&#10;Automatisch generierte Beschreibung">
            <a:extLst>
              <a:ext uri="{FF2B5EF4-FFF2-40B4-BE49-F238E27FC236}">
                <a16:creationId xmlns:a16="http://schemas.microsoft.com/office/drawing/2014/main" id="{DE784A7B-1819-4261-AD6F-C8E7293686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376" y="3101009"/>
            <a:ext cx="4274709" cy="2849806"/>
          </a:xfrm>
          <a:prstGeom prst="rect">
            <a:avLst/>
          </a:prstGeom>
        </p:spPr>
      </p:pic>
      <p:pic>
        <p:nvPicPr>
          <p:cNvPr id="12" name="Grafik 11" descr="Ein Bild, das drinnen, Person, Boden enthält.&#10;&#10;Automatisch generierte Beschreibung">
            <a:extLst>
              <a:ext uri="{FF2B5EF4-FFF2-40B4-BE49-F238E27FC236}">
                <a16:creationId xmlns:a16="http://schemas.microsoft.com/office/drawing/2014/main" id="{431EE608-342D-4502-B66F-FD3B098F0A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553" y="3101009"/>
            <a:ext cx="4631635" cy="30877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7BD31A-5CBD-4B17-A0CE-4634C13F0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Gaming und Lesen – Geschichten entdecken in Buch und Spiel</a:t>
            </a:r>
          </a:p>
        </p:txBody>
      </p:sp>
      <p:pic>
        <p:nvPicPr>
          <p:cNvPr id="4" name="Grafik 3" descr="Ein Bild, das Person, drinnen, Mann, stehend enthält.&#10;&#10;Automatisch generierte Beschreibung">
            <a:extLst>
              <a:ext uri="{FF2B5EF4-FFF2-40B4-BE49-F238E27FC236}">
                <a16:creationId xmlns:a16="http://schemas.microsoft.com/office/drawing/2014/main" id="{662A498B-344B-4C39-B003-2556C3D135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553" y="138527"/>
            <a:ext cx="4188206" cy="2792137"/>
          </a:xfrm>
          <a:prstGeom prst="rect">
            <a:avLst/>
          </a:prstGeom>
        </p:spPr>
      </p:pic>
      <p:pic>
        <p:nvPicPr>
          <p:cNvPr id="6" name="Grafik 5" descr="Ein Bild, das Person, drinnen, Laptop, Tisch enthält.&#10;&#10;Automatisch generierte Beschreibung">
            <a:extLst>
              <a:ext uri="{FF2B5EF4-FFF2-40B4-BE49-F238E27FC236}">
                <a16:creationId xmlns:a16="http://schemas.microsoft.com/office/drawing/2014/main" id="{5B684797-608B-4F0B-9839-9CEA9539B3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446" y="183717"/>
            <a:ext cx="4052639" cy="2701759"/>
          </a:xfrm>
          <a:prstGeom prst="rect">
            <a:avLst/>
          </a:prstGeom>
        </p:spPr>
      </p:pic>
      <p:pic>
        <p:nvPicPr>
          <p:cNvPr id="10" name="Grafik 9" descr="Ein Bild, das drinnen, Kind, sitzend, Boden enthält.&#10;&#10;Automatisch generierte Beschreibung">
            <a:extLst>
              <a:ext uri="{FF2B5EF4-FFF2-40B4-BE49-F238E27FC236}">
                <a16:creationId xmlns:a16="http://schemas.microsoft.com/office/drawing/2014/main" id="{176E314D-4C2F-43CD-9D5D-8C943177ED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30" y="4634742"/>
            <a:ext cx="3270833" cy="2180555"/>
          </a:xfrm>
          <a:prstGeom prst="rect">
            <a:avLst/>
          </a:prstGeom>
        </p:spPr>
      </p:pic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3407C8F-ADA5-457B-AD42-47FBC491E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4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D23A0-6DD9-4B4A-A347-24BEB9B49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Gaming und Lesen – Geschichten entdecken in Buch und Spiel</a:t>
            </a:r>
          </a:p>
        </p:txBody>
      </p:sp>
      <p:pic>
        <p:nvPicPr>
          <p:cNvPr id="5" name="Grafik 4" descr="Ein Bild, das drinnen, Decke, Wand, Boden enthält.&#10;&#10;Automatisch generierte Beschreibung">
            <a:extLst>
              <a:ext uri="{FF2B5EF4-FFF2-40B4-BE49-F238E27FC236}">
                <a16:creationId xmlns:a16="http://schemas.microsoft.com/office/drawing/2014/main" id="{2C1A5FF5-4E66-4C6E-9729-16F11C144D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48" y="403516"/>
            <a:ext cx="4027881" cy="3020911"/>
          </a:xfrm>
          <a:prstGeom prst="rect">
            <a:avLst/>
          </a:prstGeom>
        </p:spPr>
      </p:pic>
      <p:pic>
        <p:nvPicPr>
          <p:cNvPr id="7" name="Grafik 6" descr="Ein Bild, das Decke, Person, drinnen, Boden enthält.&#10;&#10;Automatisch generierte Beschreibung">
            <a:extLst>
              <a:ext uri="{FF2B5EF4-FFF2-40B4-BE49-F238E27FC236}">
                <a16:creationId xmlns:a16="http://schemas.microsoft.com/office/drawing/2014/main" id="{BCD64787-A43C-47DD-B735-64335A55A6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93" y="403517"/>
            <a:ext cx="4027881" cy="3020911"/>
          </a:xfrm>
          <a:prstGeom prst="rect">
            <a:avLst/>
          </a:prstGeom>
        </p:spPr>
      </p:pic>
      <p:pic>
        <p:nvPicPr>
          <p:cNvPr id="9" name="Grafik 8" descr="Ein Bild, das Wand, drinnen, Schiefertafel, Text enthält.&#10;&#10;Automatisch generierte Beschreibung">
            <a:extLst>
              <a:ext uri="{FF2B5EF4-FFF2-40B4-BE49-F238E27FC236}">
                <a16:creationId xmlns:a16="http://schemas.microsoft.com/office/drawing/2014/main" id="{285E4983-8171-47ED-95BA-75AFC992D8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47" y="3597937"/>
            <a:ext cx="4027881" cy="3020911"/>
          </a:xfrm>
          <a:prstGeom prst="rect">
            <a:avLst/>
          </a:prstGeom>
        </p:spPr>
      </p:pic>
      <p:pic>
        <p:nvPicPr>
          <p:cNvPr id="11" name="Grafik 10" descr="Ein Bild, das drinnen, sitzend, Boden, Laptop enthält.&#10;&#10;Automatisch generierte Beschreibung">
            <a:extLst>
              <a:ext uri="{FF2B5EF4-FFF2-40B4-BE49-F238E27FC236}">
                <a16:creationId xmlns:a16="http://schemas.microsoft.com/office/drawing/2014/main" id="{8508570D-2191-4027-9848-AAC3746906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93" y="3597937"/>
            <a:ext cx="4027881" cy="3020911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04C6F4EA-3D29-4BA2-8C0A-FD44B5A90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140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A0542-7B29-41F1-BFA9-9A093EC3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Gaming und Lesen – Geschichten entdecken in Buch und Spiel</a:t>
            </a:r>
          </a:p>
        </p:txBody>
      </p:sp>
      <p:pic>
        <p:nvPicPr>
          <p:cNvPr id="5" name="Inhaltsplatzhalter 4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113DD11F-3045-4BD5-A7D3-58F388CB2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65699" y="390397"/>
            <a:ext cx="2593646" cy="2593646"/>
          </a:xfrm>
        </p:spPr>
      </p:pic>
      <p:pic>
        <p:nvPicPr>
          <p:cNvPr id="7" name="Grafik 6" descr="Ein Bild, das drinnen, Boden, Tisch enthält.&#10;&#10;Automatisch generierte Beschreibung">
            <a:extLst>
              <a:ext uri="{FF2B5EF4-FFF2-40B4-BE49-F238E27FC236}">
                <a16:creationId xmlns:a16="http://schemas.microsoft.com/office/drawing/2014/main" id="{30365AFC-3EE6-497E-8560-5720C1B2B5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098" y="3424237"/>
            <a:ext cx="4057821" cy="3043366"/>
          </a:xfrm>
          <a:prstGeom prst="rect">
            <a:avLst/>
          </a:prstGeom>
        </p:spPr>
      </p:pic>
      <p:pic>
        <p:nvPicPr>
          <p:cNvPr id="9" name="Grafik 8" descr="Ein Bild, das Person, jung, Kind, Mädchen enthält.&#10;&#10;Automatisch generierte Beschreibung">
            <a:extLst>
              <a:ext uri="{FF2B5EF4-FFF2-40B4-BE49-F238E27FC236}">
                <a16:creationId xmlns:a16="http://schemas.microsoft.com/office/drawing/2014/main" id="{C4A8D3C7-39F9-45C2-AF64-6A74A99BAF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742" y="1141070"/>
            <a:ext cx="3693953" cy="4925271"/>
          </a:xfrm>
          <a:prstGeom prst="rect">
            <a:avLst/>
          </a:prstGeom>
        </p:spPr>
      </p:pic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71F9C63-988C-4A73-AAC8-234A6EC1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1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ras, Baum, Person, draußen enthält.&#10;&#10;Automatisch generierte Beschreibung">
            <a:extLst>
              <a:ext uri="{FF2B5EF4-FFF2-40B4-BE49-F238E27FC236}">
                <a16:creationId xmlns:a16="http://schemas.microsoft.com/office/drawing/2014/main" id="{0DA99B32-BF41-456D-BD39-A5B69AF4E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990" y="2883877"/>
            <a:ext cx="5130019" cy="38475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DAFE96-5D25-4998-9AFA-53200E44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Gaming und Lesen – Geschichten entdecken in Buch und Spiel</a:t>
            </a:r>
          </a:p>
        </p:txBody>
      </p:sp>
      <p:pic>
        <p:nvPicPr>
          <p:cNvPr id="5" name="Grafik 4" descr="Ein Bild, das Person, darstellend, Kind, Foto enthält.&#10;&#10;Automatisch generierte Beschreibung">
            <a:extLst>
              <a:ext uri="{FF2B5EF4-FFF2-40B4-BE49-F238E27FC236}">
                <a16:creationId xmlns:a16="http://schemas.microsoft.com/office/drawing/2014/main" id="{4B85A534-EAC2-47D2-A59F-691F6D407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248" y="267286"/>
            <a:ext cx="4783016" cy="3587262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3AAE3B-50B5-456F-8585-529B9B23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58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28725-4F4E-4F4F-8EB7-4169A14A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Gaming und Lesen – Geschichten entdecken in Buch und Spiel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80C526-FE91-418F-9C78-CDFB13B5A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e-DE" dirty="0"/>
              <a:t>Phase 1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ADAFF5-0CBD-42FD-8B3A-0505D7C62C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Februar bis Juli 2019</a:t>
            </a:r>
          </a:p>
          <a:p>
            <a:r>
              <a:rPr lang="de-DE" dirty="0"/>
              <a:t>13 Termine, davon 2 Termine für eine Auftakt- und Abschlussveranstaltung</a:t>
            </a:r>
          </a:p>
          <a:p>
            <a:r>
              <a:rPr lang="de-DE" dirty="0"/>
              <a:t>11 AG-Termine á 3 Stunden, immer mittwochs von 12 – 15 Uhr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D509D5-24DE-4777-9846-74A66FD5D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de-DE" dirty="0"/>
              <a:t>Phase 2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D4D0E58-3428-46E5-A901-1ACB3DB150D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Findet in den Herbstferien statt</a:t>
            </a:r>
          </a:p>
          <a:p>
            <a:r>
              <a:rPr lang="de-DE" dirty="0"/>
              <a:t>Soll voraussichtlich über 3 Tage á 5-6 Stunden gehen</a:t>
            </a:r>
          </a:p>
          <a:p>
            <a:r>
              <a:rPr lang="de-DE" dirty="0"/>
              <a:t>Gaming – Award soll vergeben werden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9DF8CAA-97BB-46B1-9C43-AE7453AE2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33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Regal, drinnen, Boden, Fernsehen enthält.&#10;&#10;Automatisch generierte Beschreibung">
            <a:extLst>
              <a:ext uri="{FF2B5EF4-FFF2-40B4-BE49-F238E27FC236}">
                <a16:creationId xmlns:a16="http://schemas.microsoft.com/office/drawing/2014/main" id="{558A4D07-3D1D-49A7-B44C-D91078E85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4F8FB3-7566-4538-9B3E-13BABB07C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/>
              <a:t>Gaming im laufenden Betrieb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6AA21CC-7FEC-4A89-9F40-31C392AD5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805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Himmel, draußen, Wasser enthält.&#10;&#10;Automatisch generierte Beschreibung">
            <a:extLst>
              <a:ext uri="{FF2B5EF4-FFF2-40B4-BE49-F238E27FC236}">
                <a16:creationId xmlns:a16="http://schemas.microsoft.com/office/drawing/2014/main" id="{DA4CE737-11BB-4E4D-B77E-28BBA6B932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22DFC8-ED1C-4C1F-96BC-7C48B48DB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/>
              <a:t>Resümee und Ausblick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0B6E0F-63A4-405E-AB02-623764E0F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F16CA-63E6-4301-BB0F-36231B54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C18B6A-8A0A-4BF4-8257-978F17112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Warum Gaming in Bibliotheken wichtig ist</a:t>
            </a:r>
          </a:p>
          <a:p>
            <a:r>
              <a:rPr lang="de-DE" dirty="0"/>
              <a:t>Gaming und Lesen verknüpfen</a:t>
            </a:r>
          </a:p>
          <a:p>
            <a:r>
              <a:rPr lang="de-DE" dirty="0"/>
              <a:t>Gaming und Lesen – Geschichten entdecken in Buch und Spiel</a:t>
            </a:r>
          </a:p>
          <a:p>
            <a:r>
              <a:rPr lang="de-DE" dirty="0"/>
              <a:t>Gaming im laufenden Betrieb</a:t>
            </a:r>
          </a:p>
          <a:p>
            <a:r>
              <a:rPr lang="de-DE" dirty="0"/>
              <a:t>Resümee und Ausblick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E78F29-7E15-4890-8763-22BB667B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13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8EC6A8-C979-4595-81A3-BE63BA43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Kontakt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122B0B9-185D-41E2-9CCF-57C0B705957C}"/>
              </a:ext>
            </a:extLst>
          </p:cNvPr>
          <p:cNvSpPr txBox="1"/>
          <p:nvPr/>
        </p:nvSpPr>
        <p:spPr>
          <a:xfrm>
            <a:off x="1600753" y="2535446"/>
            <a:ext cx="8983489" cy="355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Jennifer Gräler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 err="1"/>
              <a:t>Bibliothekarische</a:t>
            </a:r>
            <a:r>
              <a:rPr lang="en-US" dirty="0"/>
              <a:t> </a:t>
            </a:r>
            <a:r>
              <a:rPr lang="en-US" dirty="0" err="1"/>
              <a:t>Leitung</a:t>
            </a: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 err="1"/>
              <a:t>Fahrbücherei</a:t>
            </a:r>
            <a:r>
              <a:rPr lang="en-US" dirty="0"/>
              <a:t> 3 – Kreis Steinburg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 err="1"/>
              <a:t>Lise</a:t>
            </a:r>
            <a:r>
              <a:rPr lang="en-US" dirty="0"/>
              <a:t>-Meitner-</a:t>
            </a:r>
            <a:r>
              <a:rPr lang="en-US" dirty="0" err="1"/>
              <a:t>Straße</a:t>
            </a:r>
            <a:r>
              <a:rPr lang="en-US" dirty="0"/>
              <a:t> 10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25524 </a:t>
            </a:r>
            <a:r>
              <a:rPr lang="en-US" dirty="0" err="1"/>
              <a:t>Itzehoe</a:t>
            </a: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E-Mail: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leitung@fahrbuecherei3.de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Mobil: 0160 / 96345337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Website: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www.fahrbuech	erei3.de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Blog: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www.fahrbuecherei-digital.de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2F4EE09E-21E9-4B49-8751-EABCC524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39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BEC220-3C6B-495F-9F26-AE0BCBF2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de-DE" dirty="0"/>
              <a:t>Literaturhinweise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356DEE-76E3-4E1A-AD5B-C57C3AC34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100" dirty="0"/>
              <a:t>BIU, 2016: </a:t>
            </a:r>
            <a:r>
              <a:rPr lang="de-DE" sz="1100" i="1" dirty="0"/>
              <a:t>Kulturgut Digitale Spiele.</a:t>
            </a:r>
            <a:r>
              <a:rPr lang="de-DE" sz="1100" dirty="0"/>
              <a:t> [Online] Stand: 2016-07-24 [Zugriff am 2019-07-24] Verfügbar unter: http://www.biu-online.de/kulturgut-digitale-spiele/ </a:t>
            </a:r>
            <a:endParaRPr lang="de-DE" sz="1100" b="1" dirty="0"/>
          </a:p>
          <a:p>
            <a:pPr marL="0" indent="0">
              <a:buNone/>
            </a:pPr>
            <a:r>
              <a:rPr lang="de-DE" sz="1100" dirty="0"/>
              <a:t>DEEG, Christoph, 2014: </a:t>
            </a:r>
            <a:r>
              <a:rPr lang="de-DE" sz="1100" i="1" dirty="0"/>
              <a:t>Gaming und Bibliotheken</a:t>
            </a:r>
            <a:r>
              <a:rPr lang="de-DE" sz="1100" dirty="0"/>
              <a:t>. Berlin [u.a.].: de Gruyter Saur (Praxiswissen). ISBN: 978-3-11-031271-3.</a:t>
            </a:r>
            <a:endParaRPr lang="de-DE" sz="1100" b="1" dirty="0"/>
          </a:p>
          <a:p>
            <a:pPr marL="0" indent="0">
              <a:buNone/>
            </a:pPr>
            <a:r>
              <a:rPr lang="de-DE" sz="1100" dirty="0"/>
              <a:t>INITIATIVE CREATIVE GAMING, 2016: </a:t>
            </a:r>
            <a:r>
              <a:rPr lang="de-DE" sz="1100" i="1" dirty="0"/>
              <a:t>Aufgaben und Ziele der Stiftung</a:t>
            </a:r>
            <a:r>
              <a:rPr lang="de-DE" sz="1100" dirty="0"/>
              <a:t>. [Online] Stand: 2013-05-28 [Zugriff am 2019-07-24] Verfügbar unter: http://www.stiftung-digitale-spielekultur.de/aufgaben-und-ziele-der-stiftung/</a:t>
            </a:r>
            <a:endParaRPr lang="de-DE" sz="1100" b="1" dirty="0"/>
          </a:p>
          <a:p>
            <a:pPr marL="0" indent="0">
              <a:buNone/>
            </a:pPr>
            <a:r>
              <a:rPr lang="de-DE" sz="1100" dirty="0"/>
              <a:t>JIM, 2018: </a:t>
            </a:r>
            <a:r>
              <a:rPr lang="de-DE" sz="1100" i="1" dirty="0"/>
              <a:t>JIM-Studie 2018: Jugend, Information, (Multi-Media): Basisuntersuchung zum Medienumgang 12- bis 19-Jähriger.</a:t>
            </a:r>
            <a:r>
              <a:rPr lang="de-DE" sz="1100" dirty="0"/>
              <a:t> Stuttgart: Medienpädagogischer Forschungsverbund Südwest. [Online] Stand: 2018-11 [Zugriff am 2019-07-24] Verfügbar unter: https://www.mpfs.de/studien/jim-studie/2018/</a:t>
            </a:r>
            <a:endParaRPr lang="de-DE" sz="1100" b="1" dirty="0"/>
          </a:p>
          <a:p>
            <a:pPr marL="0" indent="0">
              <a:buNone/>
            </a:pPr>
            <a:r>
              <a:rPr lang="de-DE" sz="1100" b="1" dirty="0"/>
              <a:t> </a:t>
            </a:r>
            <a:r>
              <a:rPr lang="de-DE" sz="1100" dirty="0"/>
              <a:t>KIM, 2015: </a:t>
            </a:r>
            <a:r>
              <a:rPr lang="de-DE" sz="1100" i="1" dirty="0"/>
              <a:t>KIM-Studie 2014: Kinder + Medien, Computer + Internet: Basisuntersuchung 6- bis 13-Jähriger.</a:t>
            </a:r>
            <a:r>
              <a:rPr lang="de-DE" sz="1100" dirty="0"/>
              <a:t> Stuttgart: Medienpädagogischer Forschungsverband Südwest. [Online] Stand: 2015-02 [Zugriff am 2019-07-24] Verfügbar unter: </a:t>
            </a:r>
            <a:r>
              <a:rPr lang="de-DE" sz="1100" u="sng" dirty="0">
                <a:hlinkClick r:id="rId2"/>
              </a:rPr>
              <a:t>http://www.mpfs.de/studien/kim-studie/2014/</a:t>
            </a:r>
            <a:endParaRPr lang="de-DE" sz="1100" b="1" dirty="0"/>
          </a:p>
          <a:p>
            <a:pPr marL="0" indent="0">
              <a:buNone/>
            </a:pPr>
            <a:r>
              <a:rPr lang="de-DE" sz="1100" dirty="0"/>
              <a:t> KIM, 2018: </a:t>
            </a:r>
            <a:r>
              <a:rPr lang="de-DE" sz="1100" i="1" dirty="0"/>
              <a:t>KIM-Studie 2018: Kindheit, Internet, Medien: Basisuntersuchung zum Medienumgang 6- bis 13-Jähriger.</a:t>
            </a:r>
            <a:r>
              <a:rPr lang="de-DE" sz="1100" dirty="0"/>
              <a:t> Stuttgart: Medienpädagogischer Forschungsverband Südwest. [Online] Stand: 2019-05 [Zugriff am 2019-07-24] Verfügbar unter: http://www.mpfs.de/studien/kim-studie/2018/</a:t>
            </a:r>
            <a:endParaRPr lang="de-DE" sz="1100" b="1" dirty="0"/>
          </a:p>
          <a:p>
            <a:pPr marL="0" indent="0">
              <a:buNone/>
            </a:pPr>
            <a:r>
              <a:rPr lang="de-DE" sz="1100" b="1" dirty="0"/>
              <a:t> </a:t>
            </a:r>
            <a:r>
              <a:rPr lang="de-DE" sz="1100" dirty="0"/>
              <a:t>SCHELL, Jesse, 2012: </a:t>
            </a:r>
            <a:r>
              <a:rPr lang="de-DE" sz="1100" i="1" dirty="0"/>
              <a:t>Die Kunst des Game Designs: Bessere Games konzipieren und entwickeln.</a:t>
            </a:r>
            <a:r>
              <a:rPr lang="de-DE" sz="1100" dirty="0"/>
              <a:t> 1. Aufl. Heidelberg [u.a.]: </a:t>
            </a:r>
            <a:r>
              <a:rPr lang="de-DE" sz="1100" dirty="0" err="1"/>
              <a:t>mitp</a:t>
            </a:r>
            <a:r>
              <a:rPr lang="de-DE" sz="1100" dirty="0"/>
              <a:t>. ISBN: 978-3-8266-9188-1</a:t>
            </a:r>
            <a:endParaRPr lang="de-DE" sz="1100" b="1" dirty="0"/>
          </a:p>
          <a:p>
            <a:pPr marL="0" indent="0">
              <a:buNone/>
            </a:pP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09EB51-74A4-41DD-A78D-6EB028B2C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50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Person, Kind, drinnen, Junge enthält.&#10;&#10;Automatisch generierte Beschreibung">
            <a:extLst>
              <a:ext uri="{FF2B5EF4-FFF2-40B4-BE49-F238E27FC236}">
                <a16:creationId xmlns:a16="http://schemas.microsoft.com/office/drawing/2014/main" id="{6DFF31C1-EFBC-49ED-819F-39C6A83080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897D42-5723-4E01-8AB5-94826773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/>
              <a:t>Warum Gaming in Bibliotheken wichtig ist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8705F3-E6E4-4055-BD27-395D252A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18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A14B7-CAF8-4C70-9FAD-C7153CE8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de-DE" dirty="0"/>
              <a:t>Warum Gaming in Bibliotheken wichtig ist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6D4EC37-D473-4BA0-BBA5-7CFF5562CF08}"/>
              </a:ext>
            </a:extLst>
          </p:cNvPr>
          <p:cNvSpPr txBox="1"/>
          <p:nvPr/>
        </p:nvSpPr>
        <p:spPr>
          <a:xfrm rot="10800000" flipH="1" flipV="1">
            <a:off x="3939173" y="998619"/>
            <a:ext cx="51650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70 % </a:t>
            </a:r>
            <a:r>
              <a:rPr lang="de-DE" sz="3200" dirty="0"/>
              <a:t>der 12 – 19jährigen haben eine feste Spielekonsole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57B34E6-8CC5-4504-9FA2-E41EB51A8EC6}"/>
              </a:ext>
            </a:extLst>
          </p:cNvPr>
          <p:cNvSpPr txBox="1"/>
          <p:nvPr/>
        </p:nvSpPr>
        <p:spPr>
          <a:xfrm>
            <a:off x="5552660" y="3724472"/>
            <a:ext cx="551290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58% </a:t>
            </a:r>
            <a:r>
              <a:rPr lang="de-DE" sz="3200" dirty="0"/>
              <a:t>der Jugendlichen spielen täglich oder mehrfach die Woche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843A21E-B6D2-46C7-8669-31B4B8D7D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1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A95C5C-5D3D-447A-89F9-91D814D46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Gaming in Bibliotheken wichtig ist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7AC5075-A012-4D28-A671-62A9DD551E0B}"/>
              </a:ext>
            </a:extLst>
          </p:cNvPr>
          <p:cNvSpPr txBox="1"/>
          <p:nvPr/>
        </p:nvSpPr>
        <p:spPr>
          <a:xfrm rot="10800000" flipH="1" flipV="1">
            <a:off x="3939172" y="998619"/>
            <a:ext cx="59602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64 % </a:t>
            </a:r>
            <a:r>
              <a:rPr lang="de-DE" sz="3200" dirty="0"/>
              <a:t>der 6 – 13jährigen finden Gaming eine interessante Freizeitbeschäftigung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650B9AC-E25E-4FCF-AB84-740631209DF9}"/>
              </a:ext>
            </a:extLst>
          </p:cNvPr>
          <p:cNvSpPr txBox="1"/>
          <p:nvPr/>
        </p:nvSpPr>
        <p:spPr>
          <a:xfrm>
            <a:off x="4850296" y="3724472"/>
            <a:ext cx="621526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22 % </a:t>
            </a:r>
            <a:r>
              <a:rPr lang="de-DE" sz="3200" dirty="0"/>
              <a:t>der Kinder spielen täglich, </a:t>
            </a:r>
            <a:r>
              <a:rPr lang="de-DE" sz="6000" b="1" dirty="0"/>
              <a:t>38 %</a:t>
            </a:r>
            <a:r>
              <a:rPr lang="de-DE" sz="3200" dirty="0"/>
              <a:t> einmal oder mehrfach die Woche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D60710-94B9-46C6-B20B-D5EAD53E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29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7F878-7B9A-4B42-8A30-E2782C5E1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Gaming in Bibliotheken wichtig ist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4C76E2-E13E-4F42-AA5B-B90EAE92F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Spielen festigt Emotionen</a:t>
            </a:r>
          </a:p>
          <a:p>
            <a:r>
              <a:rPr lang="de-DE" dirty="0"/>
              <a:t>Ereignisse können mit Abstand betrachtet werden</a:t>
            </a:r>
          </a:p>
          <a:p>
            <a:r>
              <a:rPr lang="de-DE" dirty="0"/>
              <a:t>Videospiele helfen bei sozialen Interaktionen</a:t>
            </a:r>
          </a:p>
          <a:p>
            <a:r>
              <a:rPr lang="de-DE" dirty="0"/>
              <a:t>Der Spieler lernt durch Videospiele</a:t>
            </a:r>
          </a:p>
          <a:p>
            <a:r>
              <a:rPr lang="de-DE" dirty="0"/>
              <a:t>Videospiele helfen aktiv bei der Leseförderung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E80E62-B3FC-4E57-A36F-BF6CCA44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2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drinnen, Tisch, sitzend enthält.&#10;&#10;Automatisch generierte Beschreibung">
            <a:extLst>
              <a:ext uri="{FF2B5EF4-FFF2-40B4-BE49-F238E27FC236}">
                <a16:creationId xmlns:a16="http://schemas.microsoft.com/office/drawing/2014/main" id="{71B7027B-A204-4BF9-9DE0-D1FA92F343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4BA3E8-6C6D-4B40-AB21-10427DD65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/>
              <a:t>Gaming und Lesen verknüpfen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55CE0A-595E-491F-BF43-8CE5FACB3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29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21C1-B46B-4EA1-A3E7-37536ECA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Gaming und Lesen verknüpfen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F68BABA-8EC3-49EF-94B7-9E64173A0068}"/>
              </a:ext>
            </a:extLst>
          </p:cNvPr>
          <p:cNvSpPr txBox="1"/>
          <p:nvPr/>
        </p:nvSpPr>
        <p:spPr>
          <a:xfrm rot="10800000" flipH="1" flipV="1">
            <a:off x="3939173" y="998619"/>
            <a:ext cx="51650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51 % </a:t>
            </a:r>
            <a:r>
              <a:rPr lang="de-DE" sz="3200" dirty="0"/>
              <a:t>der 6 – 13 Jährigen lesen täglich oder mehrmals die Woche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3BD45C0-5490-4010-9E9F-4D4CF12DE5FC}"/>
              </a:ext>
            </a:extLst>
          </p:cNvPr>
          <p:cNvSpPr txBox="1"/>
          <p:nvPr/>
        </p:nvSpPr>
        <p:spPr>
          <a:xfrm>
            <a:off x="5552660" y="3724472"/>
            <a:ext cx="551290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39 % </a:t>
            </a:r>
            <a:r>
              <a:rPr lang="de-DE" sz="3200" dirty="0"/>
              <a:t>der Jugendlichen lesen täglich oder mehrmals die Woche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C5C87D-CC45-418A-A38D-C103A63A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6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13B1058-7A6D-4F8C-AEFB-DF42CFD577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926440-B1E8-4182-B2DA-FC828A89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 dirty="0"/>
              <a:t>Gaming und </a:t>
            </a:r>
            <a:r>
              <a:rPr lang="en-US" sz="4400" spc="-100" dirty="0" err="1"/>
              <a:t>Lesen</a:t>
            </a:r>
            <a:r>
              <a:rPr lang="en-US" sz="4400" spc="-100" dirty="0"/>
              <a:t> – </a:t>
            </a:r>
            <a:r>
              <a:rPr lang="en-US" sz="4400" spc="-100" dirty="0" err="1"/>
              <a:t>Geschichten</a:t>
            </a:r>
            <a:r>
              <a:rPr lang="en-US" sz="4400" spc="-100" dirty="0"/>
              <a:t> </a:t>
            </a:r>
            <a:r>
              <a:rPr lang="en-US" sz="4400" spc="-100" dirty="0" err="1"/>
              <a:t>entdecken</a:t>
            </a:r>
            <a:r>
              <a:rPr lang="en-US" sz="4400" spc="-100" dirty="0"/>
              <a:t> in Buch und Spiel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5B68AF-5C3F-49A6-82C0-4CFEE1244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Jennifer Gräler - Gaming und Lesen - Geschichten entdecken in Buch und Spiel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730850"/>
      </p:ext>
    </p:extLst>
  </p:cSld>
  <p:clrMapOvr>
    <a:masterClrMapping/>
  </p:clrMapOvr>
</p:sld>
</file>

<file path=ppt/theme/theme1.xml><?xml version="1.0" encoding="utf-8"?>
<a:theme xmlns:a="http://schemas.openxmlformats.org/drawingml/2006/main" name="Rahmen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Microsoft Office PowerPoint</Application>
  <PresentationFormat>Breitbild</PresentationFormat>
  <Paragraphs>92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Calibri</vt:lpstr>
      <vt:lpstr>Corbel</vt:lpstr>
      <vt:lpstr>Wingdings 2</vt:lpstr>
      <vt:lpstr>Rahmen</vt:lpstr>
      <vt:lpstr>Gaming und Lesen</vt:lpstr>
      <vt:lpstr>Übersicht</vt:lpstr>
      <vt:lpstr>Warum Gaming in Bibliotheken wichtig ist</vt:lpstr>
      <vt:lpstr>Warum Gaming in Bibliotheken wichtig ist</vt:lpstr>
      <vt:lpstr>Warum Gaming in Bibliotheken wichtig ist</vt:lpstr>
      <vt:lpstr>Warum Gaming in Bibliotheken wichtig ist</vt:lpstr>
      <vt:lpstr>Gaming und Lesen verknüpfen</vt:lpstr>
      <vt:lpstr>Gaming und Lesen verknüpfen</vt:lpstr>
      <vt:lpstr>Gaming und Lesen – Geschichten entdecken in Buch und Spiel</vt:lpstr>
      <vt:lpstr>Gaming und Lesen – Geschichten entdecken in Buch und Spiel</vt:lpstr>
      <vt:lpstr>Gaming und Lesen – Geschichten entdecken in Buch und Spiel</vt:lpstr>
      <vt:lpstr>Gaming und Lesen – Geschichten entdecken in Buch und Spiel</vt:lpstr>
      <vt:lpstr>Gaming und Lesen – Geschichten entdecken in Buch und Spiel</vt:lpstr>
      <vt:lpstr>Gaming und Lesen – Geschichten entdecken in Buch und Spiel</vt:lpstr>
      <vt:lpstr>Gaming und Lesen – Geschichten entdecken in Buch und Spiel</vt:lpstr>
      <vt:lpstr>Gaming und Lesen – Geschichten entdecken in Buch und Spiel</vt:lpstr>
      <vt:lpstr>Gaming und Lesen – Geschichten entdecken in Buch und Spiel</vt:lpstr>
      <vt:lpstr>Gaming im laufenden Betrieb</vt:lpstr>
      <vt:lpstr>Resümee und Ausblick</vt:lpstr>
      <vt:lpstr>Kontakt</vt:lpstr>
      <vt:lpstr>Literaturhinweise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Gaming und Lesen</dc:title>
  <dc:creator>Jennifer Gräler</dc:creator>
  <cp:lastModifiedBy>Jennifer Gräler</cp:lastModifiedBy>
  <cp:revision>6</cp:revision>
  <dcterms:created xsi:type="dcterms:W3CDTF">2019-07-29T08:00:26Z</dcterms:created>
  <dcterms:modified xsi:type="dcterms:W3CDTF">2019-08-01T18:58:41Z</dcterms:modified>
</cp:coreProperties>
</file>