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37" r:id="rId1"/>
  </p:sldMasterIdLst>
  <p:notesMasterIdLst>
    <p:notesMasterId r:id="rId19"/>
  </p:notesMasterIdLst>
  <p:handoutMasterIdLst>
    <p:handoutMasterId r:id="rId20"/>
  </p:handoutMasterIdLst>
  <p:sldIdLst>
    <p:sldId id="319" r:id="rId2"/>
    <p:sldId id="342" r:id="rId3"/>
    <p:sldId id="321" r:id="rId4"/>
    <p:sldId id="322" r:id="rId5"/>
    <p:sldId id="324" r:id="rId6"/>
    <p:sldId id="338" r:id="rId7"/>
    <p:sldId id="323" r:id="rId8"/>
    <p:sldId id="325" r:id="rId9"/>
    <p:sldId id="334" r:id="rId10"/>
    <p:sldId id="333" r:id="rId11"/>
    <p:sldId id="340" r:id="rId12"/>
    <p:sldId id="339" r:id="rId13"/>
    <p:sldId id="329" r:id="rId14"/>
    <p:sldId id="345" r:id="rId15"/>
    <p:sldId id="343" r:id="rId16"/>
    <p:sldId id="330" r:id="rId17"/>
    <p:sldId id="34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CDC"/>
    <a:srgbClr val="008767"/>
    <a:srgbClr val="B8E1C8"/>
    <a:srgbClr val="6C1C3D"/>
    <a:srgbClr val="FBCFB9"/>
    <a:srgbClr val="3F5564"/>
    <a:srgbClr val="0077BC"/>
    <a:srgbClr val="D53878"/>
    <a:srgbClr val="008391"/>
    <a:srgbClr val="FBF2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D045BA-683B-4127-95B2-B7192D92618C}" v="17" dt="2023-08-29T12:34:24.451"/>
    <p1510:client id="{C28CF290-051E-4965-9A67-9E3D62786A88}" v="48" dt="2023-08-30T15:52:48.081"/>
    <p1510:client id="{DB8BC619-F445-4EE4-B648-2C7D9AFFDDAE}" v="87" dt="2023-08-28T13:43:14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26" autoAdjust="0"/>
    <p:restoredTop sz="80846" autoAdjust="0"/>
  </p:normalViewPr>
  <p:slideViewPr>
    <p:cSldViewPr snapToGrid="0">
      <p:cViewPr varScale="1">
        <p:scale>
          <a:sx n="105" d="100"/>
          <a:sy n="105" d="100"/>
        </p:scale>
        <p:origin x="1326" y="108"/>
      </p:cViewPr>
      <p:guideLst/>
    </p:cSldViewPr>
  </p:slideViewPr>
  <p:outlineViewPr>
    <p:cViewPr>
      <p:scale>
        <a:sx n="33" d="100"/>
        <a:sy n="33" d="100"/>
      </p:scale>
      <p:origin x="0" y="-42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62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in Berggren" userId="429d9b06-c284-4bdf-aded-196a71a1656b" providerId="ADAL" clId="{6CD045BA-683B-4127-95B2-B7192D92618C}"/>
    <pc:docChg chg="undo custSel addSld delSld modSld">
      <pc:chgData name="Albin Berggren" userId="429d9b06-c284-4bdf-aded-196a71a1656b" providerId="ADAL" clId="{6CD045BA-683B-4127-95B2-B7192D92618C}" dt="2023-08-29T12:40:57.746" v="398" actId="1076"/>
      <pc:docMkLst>
        <pc:docMk/>
      </pc:docMkLst>
      <pc:sldChg chg="addSp modSp mod">
        <pc:chgData name="Albin Berggren" userId="429d9b06-c284-4bdf-aded-196a71a1656b" providerId="ADAL" clId="{6CD045BA-683B-4127-95B2-B7192D92618C}" dt="2023-08-29T12:40:57.746" v="398" actId="1076"/>
        <pc:sldMkLst>
          <pc:docMk/>
          <pc:sldMk cId="2767452154" sldId="319"/>
        </pc:sldMkLst>
        <pc:spChg chg="mod">
          <ac:chgData name="Albin Berggren" userId="429d9b06-c284-4bdf-aded-196a71a1656b" providerId="ADAL" clId="{6CD045BA-683B-4127-95B2-B7192D92618C}" dt="2023-08-29T12:23:33.665" v="327" actId="14100"/>
          <ac:spMkLst>
            <pc:docMk/>
            <pc:sldMk cId="2767452154" sldId="319"/>
            <ac:spMk id="2" creationId="{31F70A4E-3104-4438-85F0-963FC51AC285}"/>
          </ac:spMkLst>
        </pc:spChg>
        <pc:spChg chg="mod">
          <ac:chgData name="Albin Berggren" userId="429d9b06-c284-4bdf-aded-196a71a1656b" providerId="ADAL" clId="{6CD045BA-683B-4127-95B2-B7192D92618C}" dt="2023-08-29T12:31:54.398" v="346" actId="6549"/>
          <ac:spMkLst>
            <pc:docMk/>
            <pc:sldMk cId="2767452154" sldId="319"/>
            <ac:spMk id="3" creationId="{BFB9B3E9-EB61-4566-98D7-D2B7D611E832}"/>
          </ac:spMkLst>
        </pc:spChg>
        <pc:spChg chg="add mod ord">
          <ac:chgData name="Albin Berggren" userId="429d9b06-c284-4bdf-aded-196a71a1656b" providerId="ADAL" clId="{6CD045BA-683B-4127-95B2-B7192D92618C}" dt="2023-08-29T12:40:57.746" v="398" actId="1076"/>
          <ac:spMkLst>
            <pc:docMk/>
            <pc:sldMk cId="2767452154" sldId="319"/>
            <ac:spMk id="5" creationId="{80827A4B-3AC2-770D-FD0F-C7B851A506ED}"/>
          </ac:spMkLst>
        </pc:spChg>
        <pc:spChg chg="add mod">
          <ac:chgData name="Albin Berggren" userId="429d9b06-c284-4bdf-aded-196a71a1656b" providerId="ADAL" clId="{6CD045BA-683B-4127-95B2-B7192D92618C}" dt="2023-08-29T12:34:51.412" v="383" actId="14100"/>
          <ac:spMkLst>
            <pc:docMk/>
            <pc:sldMk cId="2767452154" sldId="319"/>
            <ac:spMk id="6" creationId="{1E53DBD5-6D18-8319-FA3D-735F7FDFD9F3}"/>
          </ac:spMkLst>
        </pc:spChg>
      </pc:sldChg>
      <pc:sldChg chg="modSp mod">
        <pc:chgData name="Albin Berggren" userId="429d9b06-c284-4bdf-aded-196a71a1656b" providerId="ADAL" clId="{6CD045BA-683B-4127-95B2-B7192D92618C}" dt="2023-08-29T06:06:22.628" v="244" actId="1076"/>
        <pc:sldMkLst>
          <pc:docMk/>
          <pc:sldMk cId="1439025881" sldId="322"/>
        </pc:sldMkLst>
        <pc:spChg chg="mod">
          <ac:chgData name="Albin Berggren" userId="429d9b06-c284-4bdf-aded-196a71a1656b" providerId="ADAL" clId="{6CD045BA-683B-4127-95B2-B7192D92618C}" dt="2023-08-29T06:06:22.628" v="244" actId="1076"/>
          <ac:spMkLst>
            <pc:docMk/>
            <pc:sldMk cId="1439025881" sldId="322"/>
            <ac:spMk id="2" creationId="{ADF72791-EFF1-4D35-AB40-D0E62415D2AA}"/>
          </ac:spMkLst>
        </pc:spChg>
      </pc:sldChg>
      <pc:sldChg chg="modSp mod">
        <pc:chgData name="Albin Berggren" userId="429d9b06-c284-4bdf-aded-196a71a1656b" providerId="ADAL" clId="{6CD045BA-683B-4127-95B2-B7192D92618C}" dt="2023-08-29T06:07:13.159" v="249" actId="18131"/>
        <pc:sldMkLst>
          <pc:docMk/>
          <pc:sldMk cId="3958182823" sldId="323"/>
        </pc:sldMkLst>
        <pc:picChg chg="mod modCrop">
          <ac:chgData name="Albin Berggren" userId="429d9b06-c284-4bdf-aded-196a71a1656b" providerId="ADAL" clId="{6CD045BA-683B-4127-95B2-B7192D92618C}" dt="2023-08-29T06:07:13.159" v="249" actId="18131"/>
          <ac:picMkLst>
            <pc:docMk/>
            <pc:sldMk cId="3958182823" sldId="323"/>
            <ac:picMk id="17" creationId="{E2D84C06-04A4-D9E3-DC93-53A185F4FAA3}"/>
          </ac:picMkLst>
        </pc:picChg>
      </pc:sldChg>
      <pc:sldChg chg="modSp mod">
        <pc:chgData name="Albin Berggren" userId="429d9b06-c284-4bdf-aded-196a71a1656b" providerId="ADAL" clId="{6CD045BA-683B-4127-95B2-B7192D92618C}" dt="2023-08-29T10:51:46.870" v="304" actId="1076"/>
        <pc:sldMkLst>
          <pc:docMk/>
          <pc:sldMk cId="492672176" sldId="329"/>
        </pc:sldMkLst>
        <pc:spChg chg="mod">
          <ac:chgData name="Albin Berggren" userId="429d9b06-c284-4bdf-aded-196a71a1656b" providerId="ADAL" clId="{6CD045BA-683B-4127-95B2-B7192D92618C}" dt="2023-08-29T10:51:46.870" v="304" actId="1076"/>
          <ac:spMkLst>
            <pc:docMk/>
            <pc:sldMk cId="492672176" sldId="329"/>
            <ac:spMk id="21" creationId="{4D335C14-3AAE-CF72-8F18-CF5F109CA08C}"/>
          </ac:spMkLst>
        </pc:spChg>
        <pc:spChg chg="mod">
          <ac:chgData name="Albin Berggren" userId="429d9b06-c284-4bdf-aded-196a71a1656b" providerId="ADAL" clId="{6CD045BA-683B-4127-95B2-B7192D92618C}" dt="2023-08-29T10:51:46.870" v="304" actId="1076"/>
          <ac:spMkLst>
            <pc:docMk/>
            <pc:sldMk cId="492672176" sldId="329"/>
            <ac:spMk id="23" creationId="{F53D943D-34B6-9C6E-983B-CB128BEEBE29}"/>
          </ac:spMkLst>
        </pc:spChg>
      </pc:sldChg>
      <pc:sldChg chg="addSp delSp modSp mod">
        <pc:chgData name="Albin Berggren" userId="429d9b06-c284-4bdf-aded-196a71a1656b" providerId="ADAL" clId="{6CD045BA-683B-4127-95B2-B7192D92618C}" dt="2023-08-29T06:05:21.196" v="241" actId="478"/>
        <pc:sldMkLst>
          <pc:docMk/>
          <pc:sldMk cId="2319702257" sldId="333"/>
        </pc:sldMkLst>
        <pc:spChg chg="add del mod">
          <ac:chgData name="Albin Berggren" userId="429d9b06-c284-4bdf-aded-196a71a1656b" providerId="ADAL" clId="{6CD045BA-683B-4127-95B2-B7192D92618C}" dt="2023-08-29T06:04:50.200" v="232" actId="478"/>
          <ac:spMkLst>
            <pc:docMk/>
            <pc:sldMk cId="2319702257" sldId="333"/>
            <ac:spMk id="3" creationId="{F9F9AB3F-DC32-FD83-C065-F6A11E22BE62}"/>
          </ac:spMkLst>
        </pc:spChg>
        <pc:spChg chg="add del mod">
          <ac:chgData name="Albin Berggren" userId="429d9b06-c284-4bdf-aded-196a71a1656b" providerId="ADAL" clId="{6CD045BA-683B-4127-95B2-B7192D92618C}" dt="2023-08-29T06:03:34.607" v="209" actId="478"/>
          <ac:spMkLst>
            <pc:docMk/>
            <pc:sldMk cId="2319702257" sldId="333"/>
            <ac:spMk id="6" creationId="{96F908D8-EE0F-9864-5CF6-D5F6EB39CC8F}"/>
          </ac:spMkLst>
        </pc:spChg>
        <pc:spChg chg="add del mod">
          <ac:chgData name="Albin Berggren" userId="429d9b06-c284-4bdf-aded-196a71a1656b" providerId="ADAL" clId="{6CD045BA-683B-4127-95B2-B7192D92618C}" dt="2023-08-29T06:03:34.095" v="208" actId="478"/>
          <ac:spMkLst>
            <pc:docMk/>
            <pc:sldMk cId="2319702257" sldId="333"/>
            <ac:spMk id="9" creationId="{58274FFD-2E94-9980-F0D3-FE060D20CA0F}"/>
          </ac:spMkLst>
        </pc:spChg>
        <pc:spChg chg="add del mod">
          <ac:chgData name="Albin Berggren" userId="429d9b06-c284-4bdf-aded-196a71a1656b" providerId="ADAL" clId="{6CD045BA-683B-4127-95B2-B7192D92618C}" dt="2023-08-29T06:03:33.543" v="207" actId="478"/>
          <ac:spMkLst>
            <pc:docMk/>
            <pc:sldMk cId="2319702257" sldId="333"/>
            <ac:spMk id="10" creationId="{D69C5406-BE72-D4B0-EF72-349EBBAAE320}"/>
          </ac:spMkLst>
        </pc:spChg>
        <pc:spChg chg="add mod ord">
          <ac:chgData name="Albin Berggren" userId="429d9b06-c284-4bdf-aded-196a71a1656b" providerId="ADAL" clId="{6CD045BA-683B-4127-95B2-B7192D92618C}" dt="2023-08-29T06:03:16.471" v="199" actId="164"/>
          <ac:spMkLst>
            <pc:docMk/>
            <pc:sldMk cId="2319702257" sldId="333"/>
            <ac:spMk id="11" creationId="{B80BAB50-6A05-9EB6-7357-563D9459F667}"/>
          </ac:spMkLst>
        </pc:spChg>
        <pc:spChg chg="add del mod">
          <ac:chgData name="Albin Berggren" userId="429d9b06-c284-4bdf-aded-196a71a1656b" providerId="ADAL" clId="{6CD045BA-683B-4127-95B2-B7192D92618C}" dt="2023-08-29T05:54:04.605" v="19" actId="478"/>
          <ac:spMkLst>
            <pc:docMk/>
            <pc:sldMk cId="2319702257" sldId="333"/>
            <ac:spMk id="12" creationId="{DAD9B5E0-0440-A197-10C2-9EFC8E344278}"/>
          </ac:spMkLst>
        </pc:spChg>
        <pc:spChg chg="add del">
          <ac:chgData name="Albin Berggren" userId="429d9b06-c284-4bdf-aded-196a71a1656b" providerId="ADAL" clId="{6CD045BA-683B-4127-95B2-B7192D92618C}" dt="2023-08-29T06:03:44.465" v="216" actId="478"/>
          <ac:spMkLst>
            <pc:docMk/>
            <pc:sldMk cId="2319702257" sldId="333"/>
            <ac:spMk id="13" creationId="{D899CC1C-4ACD-45C3-B6EA-9E0E2F160079}"/>
          </ac:spMkLst>
        </pc:spChg>
        <pc:spChg chg="add del">
          <ac:chgData name="Albin Berggren" userId="429d9b06-c284-4bdf-aded-196a71a1656b" providerId="ADAL" clId="{6CD045BA-683B-4127-95B2-B7192D92618C}" dt="2023-08-29T06:04:55.729" v="236" actId="478"/>
          <ac:spMkLst>
            <pc:docMk/>
            <pc:sldMk cId="2319702257" sldId="333"/>
            <ac:spMk id="14" creationId="{6878D0A7-343C-4E9E-B280-0DB324B2F998}"/>
          </ac:spMkLst>
        </pc:spChg>
        <pc:spChg chg="add del">
          <ac:chgData name="Albin Berggren" userId="429d9b06-c284-4bdf-aded-196a71a1656b" providerId="ADAL" clId="{6CD045BA-683B-4127-95B2-B7192D92618C}" dt="2023-08-29T06:04:54.546" v="235" actId="478"/>
          <ac:spMkLst>
            <pc:docMk/>
            <pc:sldMk cId="2319702257" sldId="333"/>
            <ac:spMk id="15" creationId="{91722030-33FE-4897-BE9E-66115A60D1AB}"/>
          </ac:spMkLst>
        </pc:spChg>
        <pc:spChg chg="add del">
          <ac:chgData name="Albin Berggren" userId="429d9b06-c284-4bdf-aded-196a71a1656b" providerId="ADAL" clId="{6CD045BA-683B-4127-95B2-B7192D92618C}" dt="2023-08-29T06:04:53.584" v="234" actId="478"/>
          <ac:spMkLst>
            <pc:docMk/>
            <pc:sldMk cId="2319702257" sldId="333"/>
            <ac:spMk id="16" creationId="{323FC5E8-5928-4E6B-B7B8-20C8B57A8387}"/>
          </ac:spMkLst>
        </pc:spChg>
        <pc:spChg chg="add del">
          <ac:chgData name="Albin Berggren" userId="429d9b06-c284-4bdf-aded-196a71a1656b" providerId="ADAL" clId="{6CD045BA-683B-4127-95B2-B7192D92618C}" dt="2023-08-29T06:04:52.533" v="233" actId="478"/>
          <ac:spMkLst>
            <pc:docMk/>
            <pc:sldMk cId="2319702257" sldId="333"/>
            <ac:spMk id="17" creationId="{6BFAB973-CDA1-4D0D-9EE3-E074D07575D8}"/>
          </ac:spMkLst>
        </pc:spChg>
        <pc:spChg chg="add del mod">
          <ac:chgData name="Albin Berggren" userId="429d9b06-c284-4bdf-aded-196a71a1656b" providerId="ADAL" clId="{6CD045BA-683B-4127-95B2-B7192D92618C}" dt="2023-08-29T05:54:05.116" v="20" actId="478"/>
          <ac:spMkLst>
            <pc:docMk/>
            <pc:sldMk cId="2319702257" sldId="333"/>
            <ac:spMk id="24" creationId="{AC6E8165-A959-3E3F-85E9-C4CC8ECC8393}"/>
          </ac:spMkLst>
        </pc:spChg>
        <pc:spChg chg="del">
          <ac:chgData name="Albin Berggren" userId="429d9b06-c284-4bdf-aded-196a71a1656b" providerId="ADAL" clId="{6CD045BA-683B-4127-95B2-B7192D92618C}" dt="2023-08-29T06:05:21.196" v="241" actId="478"/>
          <ac:spMkLst>
            <pc:docMk/>
            <pc:sldMk cId="2319702257" sldId="333"/>
            <ac:spMk id="26" creationId="{21231FB5-2CE8-4EB3-8065-76086309468D}"/>
          </ac:spMkLst>
        </pc:spChg>
        <pc:spChg chg="add del mod">
          <ac:chgData name="Albin Berggren" userId="429d9b06-c284-4bdf-aded-196a71a1656b" providerId="ADAL" clId="{6CD045BA-683B-4127-95B2-B7192D92618C}" dt="2023-08-29T05:54:05.701" v="21" actId="478"/>
          <ac:spMkLst>
            <pc:docMk/>
            <pc:sldMk cId="2319702257" sldId="333"/>
            <ac:spMk id="27" creationId="{38D96060-D4A9-D434-2B93-3F1663B0AE8D}"/>
          </ac:spMkLst>
        </pc:spChg>
        <pc:spChg chg="add del mod ord">
          <ac:chgData name="Albin Berggren" userId="429d9b06-c284-4bdf-aded-196a71a1656b" providerId="ADAL" clId="{6CD045BA-683B-4127-95B2-B7192D92618C}" dt="2023-08-29T06:03:31.688" v="205" actId="478"/>
          <ac:spMkLst>
            <pc:docMk/>
            <pc:sldMk cId="2319702257" sldId="333"/>
            <ac:spMk id="28" creationId="{631C6C93-9298-964F-293C-53CB49A5D541}"/>
          </ac:spMkLst>
        </pc:spChg>
        <pc:spChg chg="add del mod ord">
          <ac:chgData name="Albin Berggren" userId="429d9b06-c284-4bdf-aded-196a71a1656b" providerId="ADAL" clId="{6CD045BA-683B-4127-95B2-B7192D92618C}" dt="2023-08-29T06:03:31.118" v="204" actId="478"/>
          <ac:spMkLst>
            <pc:docMk/>
            <pc:sldMk cId="2319702257" sldId="333"/>
            <ac:spMk id="29" creationId="{91A6D3A4-3585-29BF-CB98-F28F2BA48D50}"/>
          </ac:spMkLst>
        </pc:spChg>
        <pc:spChg chg="add mod">
          <ac:chgData name="Albin Berggren" userId="429d9b06-c284-4bdf-aded-196a71a1656b" providerId="ADAL" clId="{6CD045BA-683B-4127-95B2-B7192D92618C}" dt="2023-08-29T05:59:12.547" v="169" actId="164"/>
          <ac:spMkLst>
            <pc:docMk/>
            <pc:sldMk cId="2319702257" sldId="333"/>
            <ac:spMk id="30" creationId="{2E391DD2-B07D-9BF2-F6C8-D3DBD5C94C09}"/>
          </ac:spMkLst>
        </pc:spChg>
        <pc:spChg chg="add del mod">
          <ac:chgData name="Albin Berggren" userId="429d9b06-c284-4bdf-aded-196a71a1656b" providerId="ADAL" clId="{6CD045BA-683B-4127-95B2-B7192D92618C}" dt="2023-08-29T05:55:59.042" v="45" actId="478"/>
          <ac:spMkLst>
            <pc:docMk/>
            <pc:sldMk cId="2319702257" sldId="333"/>
            <ac:spMk id="31" creationId="{048165A6-BA18-7D33-6802-3930700225CE}"/>
          </ac:spMkLst>
        </pc:spChg>
        <pc:spChg chg="add mod">
          <ac:chgData name="Albin Berggren" userId="429d9b06-c284-4bdf-aded-196a71a1656b" providerId="ADAL" clId="{6CD045BA-683B-4127-95B2-B7192D92618C}" dt="2023-08-29T05:59:12.547" v="169" actId="164"/>
          <ac:spMkLst>
            <pc:docMk/>
            <pc:sldMk cId="2319702257" sldId="333"/>
            <ac:spMk id="32" creationId="{217C9BC2-09C7-3BC2-31C1-8A636807042D}"/>
          </ac:spMkLst>
        </pc:spChg>
        <pc:spChg chg="add del mod">
          <ac:chgData name="Albin Berggren" userId="429d9b06-c284-4bdf-aded-196a71a1656b" providerId="ADAL" clId="{6CD045BA-683B-4127-95B2-B7192D92618C}" dt="2023-08-29T06:03:28.951" v="202" actId="478"/>
          <ac:spMkLst>
            <pc:docMk/>
            <pc:sldMk cId="2319702257" sldId="333"/>
            <ac:spMk id="34" creationId="{7657D800-B8A9-C5E9-34D7-0B67F7B10E36}"/>
          </ac:spMkLst>
        </pc:spChg>
        <pc:spChg chg="add mod ord">
          <ac:chgData name="Albin Berggren" userId="429d9b06-c284-4bdf-aded-196a71a1656b" providerId="ADAL" clId="{6CD045BA-683B-4127-95B2-B7192D92618C}" dt="2023-08-29T06:05:00.404" v="238" actId="1076"/>
          <ac:spMkLst>
            <pc:docMk/>
            <pc:sldMk cId="2319702257" sldId="333"/>
            <ac:spMk id="35" creationId="{2F88C4B2-412C-4771-4BFF-03053AEFEA77}"/>
          </ac:spMkLst>
        </pc:spChg>
        <pc:spChg chg="add mod ord">
          <ac:chgData name="Albin Berggren" userId="429d9b06-c284-4bdf-aded-196a71a1656b" providerId="ADAL" clId="{6CD045BA-683B-4127-95B2-B7192D92618C}" dt="2023-08-29T06:05:00.404" v="238" actId="1076"/>
          <ac:spMkLst>
            <pc:docMk/>
            <pc:sldMk cId="2319702257" sldId="333"/>
            <ac:spMk id="36" creationId="{2C9E538A-A0BB-560B-1F4B-D5E02865094C}"/>
          </ac:spMkLst>
        </pc:spChg>
        <pc:spChg chg="add mod ord">
          <ac:chgData name="Albin Berggren" userId="429d9b06-c284-4bdf-aded-196a71a1656b" providerId="ADAL" clId="{6CD045BA-683B-4127-95B2-B7192D92618C}" dt="2023-08-29T06:04:41.877" v="230"/>
          <ac:spMkLst>
            <pc:docMk/>
            <pc:sldMk cId="2319702257" sldId="333"/>
            <ac:spMk id="37" creationId="{278F9AD5-30FB-4080-8AE3-7D643BEEEC49}"/>
          </ac:spMkLst>
        </pc:spChg>
        <pc:spChg chg="mod">
          <ac:chgData name="Albin Berggren" userId="429d9b06-c284-4bdf-aded-196a71a1656b" providerId="ADAL" clId="{6CD045BA-683B-4127-95B2-B7192D92618C}" dt="2023-08-29T06:04:46.409" v="231"/>
          <ac:spMkLst>
            <pc:docMk/>
            <pc:sldMk cId="2319702257" sldId="333"/>
            <ac:spMk id="39" creationId="{1BB3BA8D-F5DC-0E17-4745-AF1DA3F2FF63}"/>
          </ac:spMkLst>
        </pc:spChg>
        <pc:spChg chg="mod">
          <ac:chgData name="Albin Berggren" userId="429d9b06-c284-4bdf-aded-196a71a1656b" providerId="ADAL" clId="{6CD045BA-683B-4127-95B2-B7192D92618C}" dt="2023-08-29T06:00:14.653" v="186"/>
          <ac:spMkLst>
            <pc:docMk/>
            <pc:sldMk cId="2319702257" sldId="333"/>
            <ac:spMk id="40" creationId="{27796606-4D88-DE4E-0CB6-56D4B45CA5EF}"/>
          </ac:spMkLst>
        </pc:spChg>
        <pc:spChg chg="add del mod">
          <ac:chgData name="Albin Berggren" userId="429d9b06-c284-4bdf-aded-196a71a1656b" providerId="ADAL" clId="{6CD045BA-683B-4127-95B2-B7192D92618C}" dt="2023-08-29T06:03:32.392" v="206" actId="478"/>
          <ac:spMkLst>
            <pc:docMk/>
            <pc:sldMk cId="2319702257" sldId="333"/>
            <ac:spMk id="41" creationId="{A6EBF064-9F5D-E8E9-4283-2C8BD6554435}"/>
          </ac:spMkLst>
        </pc:spChg>
        <pc:grpChg chg="add del mod">
          <ac:chgData name="Albin Berggren" userId="429d9b06-c284-4bdf-aded-196a71a1656b" providerId="ADAL" clId="{6CD045BA-683B-4127-95B2-B7192D92618C}" dt="2023-08-29T06:03:28.376" v="201" actId="478"/>
          <ac:grpSpMkLst>
            <pc:docMk/>
            <pc:sldMk cId="2319702257" sldId="333"/>
            <ac:grpSpMk id="33" creationId="{428F497F-D283-C23C-2E23-33168C55C939}"/>
          </ac:grpSpMkLst>
        </pc:grpChg>
        <pc:grpChg chg="add mod">
          <ac:chgData name="Albin Berggren" userId="429d9b06-c284-4bdf-aded-196a71a1656b" providerId="ADAL" clId="{6CD045BA-683B-4127-95B2-B7192D92618C}" dt="2023-08-29T06:03:16.471" v="199" actId="164"/>
          <ac:grpSpMkLst>
            <pc:docMk/>
            <pc:sldMk cId="2319702257" sldId="333"/>
            <ac:grpSpMk id="38" creationId="{AA94C125-6BFC-A7EE-51E5-26573126F050}"/>
          </ac:grpSpMkLst>
        </pc:grpChg>
        <pc:grpChg chg="add mod">
          <ac:chgData name="Albin Berggren" userId="429d9b06-c284-4bdf-aded-196a71a1656b" providerId="ADAL" clId="{6CD045BA-683B-4127-95B2-B7192D92618C}" dt="2023-08-29T06:05:06.952" v="239" actId="1076"/>
          <ac:grpSpMkLst>
            <pc:docMk/>
            <pc:sldMk cId="2319702257" sldId="333"/>
            <ac:grpSpMk id="42" creationId="{4D18ACA0-D205-83EB-0DA7-B9292DF34813}"/>
          </ac:grpSpMkLst>
        </pc:grpChg>
        <pc:cxnChg chg="mod">
          <ac:chgData name="Albin Berggren" userId="429d9b06-c284-4bdf-aded-196a71a1656b" providerId="ADAL" clId="{6CD045BA-683B-4127-95B2-B7192D92618C}" dt="2023-08-29T06:05:14.130" v="240" actId="14100"/>
          <ac:cxnSpMkLst>
            <pc:docMk/>
            <pc:sldMk cId="2319702257" sldId="333"/>
            <ac:cxnSpMk id="7" creationId="{4088AA17-C10C-47F7-AB2E-D462365FAB66}"/>
          </ac:cxnSpMkLst>
        </pc:cxnChg>
      </pc:sldChg>
      <pc:sldChg chg="modSp mod">
        <pc:chgData name="Albin Berggren" userId="429d9b06-c284-4bdf-aded-196a71a1656b" providerId="ADAL" clId="{6CD045BA-683B-4127-95B2-B7192D92618C}" dt="2023-08-29T10:51:07.837" v="277" actId="20577"/>
        <pc:sldMkLst>
          <pc:docMk/>
          <pc:sldMk cId="1554242145" sldId="339"/>
        </pc:sldMkLst>
        <pc:spChg chg="mod">
          <ac:chgData name="Albin Berggren" userId="429d9b06-c284-4bdf-aded-196a71a1656b" providerId="ADAL" clId="{6CD045BA-683B-4127-95B2-B7192D92618C}" dt="2023-08-29T10:51:07.837" v="277" actId="20577"/>
          <ac:spMkLst>
            <pc:docMk/>
            <pc:sldMk cId="1554242145" sldId="339"/>
            <ac:spMk id="4" creationId="{6C528025-7887-9A1E-5B9F-D2F875117248}"/>
          </ac:spMkLst>
        </pc:spChg>
      </pc:sldChg>
      <pc:sldChg chg="new del">
        <pc:chgData name="Albin Berggren" userId="429d9b06-c284-4bdf-aded-196a71a1656b" providerId="ADAL" clId="{6CD045BA-683B-4127-95B2-B7192D92618C}" dt="2023-08-29T06:06:02.645" v="242" actId="47"/>
        <pc:sldMkLst>
          <pc:docMk/>
          <pc:sldMk cId="919698783" sldId="346"/>
        </pc:sldMkLst>
      </pc:sldChg>
    </pc:docChg>
  </pc:docChgLst>
  <pc:docChgLst>
    <pc:chgData name="Albin Berggren" userId="429d9b06-c284-4bdf-aded-196a71a1656b" providerId="ADAL" clId="{DB8BC619-F445-4EE4-B648-2C7D9AFFDDAE}"/>
    <pc:docChg chg="undo redo custSel addSld delSld modSld sldOrd">
      <pc:chgData name="Albin Berggren" userId="429d9b06-c284-4bdf-aded-196a71a1656b" providerId="ADAL" clId="{DB8BC619-F445-4EE4-B648-2C7D9AFFDDAE}" dt="2023-08-28T13:44:57.011" v="1493" actId="20577"/>
      <pc:docMkLst>
        <pc:docMk/>
      </pc:docMkLst>
      <pc:sldChg chg="add del">
        <pc:chgData name="Albin Berggren" userId="429d9b06-c284-4bdf-aded-196a71a1656b" providerId="ADAL" clId="{DB8BC619-F445-4EE4-B648-2C7D9AFFDDAE}" dt="2023-08-28T13:26:15.840" v="1413" actId="47"/>
        <pc:sldMkLst>
          <pc:docMk/>
          <pc:sldMk cId="1480726679" sldId="318"/>
        </pc:sldMkLst>
      </pc:sldChg>
      <pc:sldChg chg="addSp delSp modSp mod">
        <pc:chgData name="Albin Berggren" userId="429d9b06-c284-4bdf-aded-196a71a1656b" providerId="ADAL" clId="{DB8BC619-F445-4EE4-B648-2C7D9AFFDDAE}" dt="2023-08-28T10:17:38.842" v="35" actId="478"/>
        <pc:sldMkLst>
          <pc:docMk/>
          <pc:sldMk cId="2767452154" sldId="319"/>
        </pc:sldMkLst>
        <pc:spChg chg="mod">
          <ac:chgData name="Albin Berggren" userId="429d9b06-c284-4bdf-aded-196a71a1656b" providerId="ADAL" clId="{DB8BC619-F445-4EE4-B648-2C7D9AFFDDAE}" dt="2023-08-28T10:17:05.283" v="24" actId="20577"/>
          <ac:spMkLst>
            <pc:docMk/>
            <pc:sldMk cId="2767452154" sldId="319"/>
            <ac:spMk id="2" creationId="{31F70A4E-3104-4438-85F0-963FC51AC285}"/>
          </ac:spMkLst>
        </pc:spChg>
        <pc:spChg chg="mod">
          <ac:chgData name="Albin Berggren" userId="429d9b06-c284-4bdf-aded-196a71a1656b" providerId="ADAL" clId="{DB8BC619-F445-4EE4-B648-2C7D9AFFDDAE}" dt="2023-08-28T10:17:30.098" v="34" actId="27636"/>
          <ac:spMkLst>
            <pc:docMk/>
            <pc:sldMk cId="2767452154" sldId="319"/>
            <ac:spMk id="3" creationId="{BFB9B3E9-EB61-4566-98D7-D2B7D611E832}"/>
          </ac:spMkLst>
        </pc:spChg>
        <pc:spChg chg="add del mod">
          <ac:chgData name="Albin Berggren" userId="429d9b06-c284-4bdf-aded-196a71a1656b" providerId="ADAL" clId="{DB8BC619-F445-4EE4-B648-2C7D9AFFDDAE}" dt="2023-08-28T10:17:38.842" v="35" actId="478"/>
          <ac:spMkLst>
            <pc:docMk/>
            <pc:sldMk cId="2767452154" sldId="319"/>
            <ac:spMk id="5" creationId="{9DE24E4F-108A-98B0-EB8E-23DFED1CDF80}"/>
          </ac:spMkLst>
        </pc:spChg>
      </pc:sldChg>
      <pc:sldChg chg="addSp delSp modSp del mod">
        <pc:chgData name="Albin Berggren" userId="429d9b06-c284-4bdf-aded-196a71a1656b" providerId="ADAL" clId="{DB8BC619-F445-4EE4-B648-2C7D9AFFDDAE}" dt="2023-08-28T12:54:24.751" v="919" actId="47"/>
        <pc:sldMkLst>
          <pc:docMk/>
          <pc:sldMk cId="2805843166" sldId="320"/>
        </pc:sldMkLst>
        <pc:spChg chg="del">
          <ac:chgData name="Albin Berggren" userId="429d9b06-c284-4bdf-aded-196a71a1656b" providerId="ADAL" clId="{DB8BC619-F445-4EE4-B648-2C7D9AFFDDAE}" dt="2023-08-28T10:20:31.562" v="39" actId="478"/>
          <ac:spMkLst>
            <pc:docMk/>
            <pc:sldMk cId="2805843166" sldId="320"/>
            <ac:spMk id="2" creationId="{DB16FE7A-8458-47B1-8E0C-D9FE7EB92689}"/>
          </ac:spMkLst>
        </pc:spChg>
        <pc:spChg chg="del">
          <ac:chgData name="Albin Berggren" userId="429d9b06-c284-4bdf-aded-196a71a1656b" providerId="ADAL" clId="{DB8BC619-F445-4EE4-B648-2C7D9AFFDDAE}" dt="2023-08-28T10:18:40.867" v="36" actId="931"/>
          <ac:spMkLst>
            <pc:docMk/>
            <pc:sldMk cId="2805843166" sldId="320"/>
            <ac:spMk id="3" creationId="{6CF7223D-099B-4136-880A-B601730537BE}"/>
          </ac:spMkLst>
        </pc:spChg>
        <pc:picChg chg="add mod modCrop">
          <ac:chgData name="Albin Berggren" userId="429d9b06-c284-4bdf-aded-196a71a1656b" providerId="ADAL" clId="{DB8BC619-F445-4EE4-B648-2C7D9AFFDDAE}" dt="2023-08-28T10:22:23.118" v="58" actId="1076"/>
          <ac:picMkLst>
            <pc:docMk/>
            <pc:sldMk cId="2805843166" sldId="320"/>
            <ac:picMk id="5" creationId="{3BA0A193-6A8D-C27B-AE4B-3F70088078B0}"/>
          </ac:picMkLst>
        </pc:picChg>
      </pc:sldChg>
      <pc:sldChg chg="modSp mod">
        <pc:chgData name="Albin Berggren" userId="429d9b06-c284-4bdf-aded-196a71a1656b" providerId="ADAL" clId="{DB8BC619-F445-4EE4-B648-2C7D9AFFDDAE}" dt="2023-08-28T10:31:09.141" v="180" actId="5793"/>
        <pc:sldMkLst>
          <pc:docMk/>
          <pc:sldMk cId="2546358153" sldId="321"/>
        </pc:sldMkLst>
        <pc:spChg chg="mod">
          <ac:chgData name="Albin Berggren" userId="429d9b06-c284-4bdf-aded-196a71a1656b" providerId="ADAL" clId="{DB8BC619-F445-4EE4-B648-2C7D9AFFDDAE}" dt="2023-08-28T10:31:09.141" v="180" actId="5793"/>
          <ac:spMkLst>
            <pc:docMk/>
            <pc:sldMk cId="2546358153" sldId="321"/>
            <ac:spMk id="2" creationId="{5ED36751-6640-4E7B-8262-F0788F072D47}"/>
          </ac:spMkLst>
        </pc:spChg>
      </pc:sldChg>
      <pc:sldChg chg="addSp delSp modSp mod modClrScheme chgLayout">
        <pc:chgData name="Albin Berggren" userId="429d9b06-c284-4bdf-aded-196a71a1656b" providerId="ADAL" clId="{DB8BC619-F445-4EE4-B648-2C7D9AFFDDAE}" dt="2023-08-28T10:32:42.551" v="191" actId="700"/>
        <pc:sldMkLst>
          <pc:docMk/>
          <pc:sldMk cId="1439025881" sldId="322"/>
        </pc:sldMkLst>
        <pc:spChg chg="add del mod ord">
          <ac:chgData name="Albin Berggren" userId="429d9b06-c284-4bdf-aded-196a71a1656b" providerId="ADAL" clId="{DB8BC619-F445-4EE4-B648-2C7D9AFFDDAE}" dt="2023-08-28T10:32:42.551" v="191" actId="700"/>
          <ac:spMkLst>
            <pc:docMk/>
            <pc:sldMk cId="1439025881" sldId="322"/>
            <ac:spMk id="2" creationId="{ADF72791-EFF1-4D35-AB40-D0E62415D2AA}"/>
          </ac:spMkLst>
        </pc:spChg>
        <pc:spChg chg="add del">
          <ac:chgData name="Albin Berggren" userId="429d9b06-c284-4bdf-aded-196a71a1656b" providerId="ADAL" clId="{DB8BC619-F445-4EE4-B648-2C7D9AFFDDAE}" dt="2023-08-28T10:29:51.154" v="164"/>
          <ac:spMkLst>
            <pc:docMk/>
            <pc:sldMk cId="1439025881" sldId="322"/>
            <ac:spMk id="3" creationId="{3507874F-7BA6-4310-9335-2DA4D0B820E6}"/>
          </ac:spMkLst>
        </pc:spChg>
        <pc:spChg chg="mod ord">
          <ac:chgData name="Albin Berggren" userId="429d9b06-c284-4bdf-aded-196a71a1656b" providerId="ADAL" clId="{DB8BC619-F445-4EE4-B648-2C7D9AFFDDAE}" dt="2023-08-28T10:32:42.551" v="191" actId="700"/>
          <ac:spMkLst>
            <pc:docMk/>
            <pc:sldMk cId="1439025881" sldId="322"/>
            <ac:spMk id="6" creationId="{BF4DA96C-B750-4B58-89C8-4BB2B820ECD3}"/>
          </ac:spMkLst>
        </pc:spChg>
        <pc:spChg chg="add del">
          <ac:chgData name="Albin Berggren" userId="429d9b06-c284-4bdf-aded-196a71a1656b" providerId="ADAL" clId="{DB8BC619-F445-4EE4-B648-2C7D9AFFDDAE}" dt="2023-08-28T10:29:05.932" v="161" actId="26606"/>
          <ac:spMkLst>
            <pc:docMk/>
            <pc:sldMk cId="1439025881" sldId="322"/>
            <ac:spMk id="11" creationId="{ECCFC370-77FE-36C7-0282-E9A38D05F86B}"/>
          </ac:spMkLst>
        </pc:spChg>
        <pc:picChg chg="add del mod modCrop">
          <ac:chgData name="Albin Berggren" userId="429d9b06-c284-4bdf-aded-196a71a1656b" providerId="ADAL" clId="{DB8BC619-F445-4EE4-B648-2C7D9AFFDDAE}" dt="2023-08-28T10:29:06.580" v="163" actId="931"/>
          <ac:picMkLst>
            <pc:docMk/>
            <pc:sldMk cId="1439025881" sldId="322"/>
            <ac:picMk id="5" creationId="{2574ED17-2D23-0B34-1587-DA285FD39A91}"/>
          </ac:picMkLst>
        </pc:picChg>
        <pc:picChg chg="add mod ord modCrop">
          <ac:chgData name="Albin Berggren" userId="429d9b06-c284-4bdf-aded-196a71a1656b" providerId="ADAL" clId="{DB8BC619-F445-4EE4-B648-2C7D9AFFDDAE}" dt="2023-08-28T10:32:42.551" v="191" actId="700"/>
          <ac:picMkLst>
            <pc:docMk/>
            <pc:sldMk cId="1439025881" sldId="322"/>
            <ac:picMk id="8" creationId="{00DE6B0C-DA76-F1BC-45F2-86D11E0EAADA}"/>
          </ac:picMkLst>
        </pc:picChg>
      </pc:sldChg>
      <pc:sldChg chg="addSp delSp modSp mod setBg modClrScheme chgLayout">
        <pc:chgData name="Albin Berggren" userId="429d9b06-c284-4bdf-aded-196a71a1656b" providerId="ADAL" clId="{DB8BC619-F445-4EE4-B648-2C7D9AFFDDAE}" dt="2023-08-28T13:25:30.990" v="1408" actId="18131"/>
        <pc:sldMkLst>
          <pc:docMk/>
          <pc:sldMk cId="3958182823" sldId="323"/>
        </pc:sldMkLst>
        <pc:spChg chg="add del mod ord">
          <ac:chgData name="Albin Berggren" userId="429d9b06-c284-4bdf-aded-196a71a1656b" providerId="ADAL" clId="{DB8BC619-F445-4EE4-B648-2C7D9AFFDDAE}" dt="2023-08-28T10:34:59.567" v="220" actId="700"/>
          <ac:spMkLst>
            <pc:docMk/>
            <pc:sldMk cId="3958182823" sldId="323"/>
            <ac:spMk id="2" creationId="{34637799-5957-B6D8-DB0D-0C94425618D1}"/>
          </ac:spMkLst>
        </pc:spChg>
        <pc:spChg chg="add del mod ord">
          <ac:chgData name="Albin Berggren" userId="429d9b06-c284-4bdf-aded-196a71a1656b" providerId="ADAL" clId="{DB8BC619-F445-4EE4-B648-2C7D9AFFDDAE}" dt="2023-08-28T10:34:59.567" v="220" actId="700"/>
          <ac:spMkLst>
            <pc:docMk/>
            <pc:sldMk cId="3958182823" sldId="323"/>
            <ac:spMk id="3" creationId="{23BBE4BF-2241-8845-42E5-A53F28A5C103}"/>
          </ac:spMkLst>
        </pc:spChg>
        <pc:spChg chg="mod ord">
          <ac:chgData name="Albin Berggren" userId="429d9b06-c284-4bdf-aded-196a71a1656b" providerId="ADAL" clId="{DB8BC619-F445-4EE4-B648-2C7D9AFFDDAE}" dt="2023-08-28T10:37:45.579" v="266" actId="700"/>
          <ac:spMkLst>
            <pc:docMk/>
            <pc:sldMk cId="3958182823" sldId="323"/>
            <ac:spMk id="4" creationId="{46BE101D-5BF2-4C0A-93E4-2197E06042DD}"/>
          </ac:spMkLst>
        </pc:spChg>
        <pc:spChg chg="del mod ord">
          <ac:chgData name="Albin Berggren" userId="429d9b06-c284-4bdf-aded-196a71a1656b" providerId="ADAL" clId="{DB8BC619-F445-4EE4-B648-2C7D9AFFDDAE}" dt="2023-08-28T10:34:54.026" v="219" actId="700"/>
          <ac:spMkLst>
            <pc:docMk/>
            <pc:sldMk cId="3958182823" sldId="323"/>
            <ac:spMk id="5" creationId="{9B3A626B-BE6E-4FCC-BBC9-FF4FC5BFBA33}"/>
          </ac:spMkLst>
        </pc:spChg>
        <pc:spChg chg="del mod ord">
          <ac:chgData name="Albin Berggren" userId="429d9b06-c284-4bdf-aded-196a71a1656b" providerId="ADAL" clId="{DB8BC619-F445-4EE4-B648-2C7D9AFFDDAE}" dt="2023-08-28T10:34:54.026" v="219" actId="700"/>
          <ac:spMkLst>
            <pc:docMk/>
            <pc:sldMk cId="3958182823" sldId="323"/>
            <ac:spMk id="6" creationId="{A65996B6-B5DB-4BC2-A255-D54085D4DFC3}"/>
          </ac:spMkLst>
        </pc:spChg>
        <pc:spChg chg="add del mod ord">
          <ac:chgData name="Albin Berggren" userId="429d9b06-c284-4bdf-aded-196a71a1656b" providerId="ADAL" clId="{DB8BC619-F445-4EE4-B648-2C7D9AFFDDAE}" dt="2023-08-28T10:34:59.567" v="220" actId="700"/>
          <ac:spMkLst>
            <pc:docMk/>
            <pc:sldMk cId="3958182823" sldId="323"/>
            <ac:spMk id="7" creationId="{36873A27-2310-2030-26BB-C702B56F0A42}"/>
          </ac:spMkLst>
        </pc:spChg>
        <pc:spChg chg="add del mod ord">
          <ac:chgData name="Albin Berggren" userId="429d9b06-c284-4bdf-aded-196a71a1656b" providerId="ADAL" clId="{DB8BC619-F445-4EE4-B648-2C7D9AFFDDAE}" dt="2023-08-28T10:34:59.567" v="220" actId="700"/>
          <ac:spMkLst>
            <pc:docMk/>
            <pc:sldMk cId="3958182823" sldId="323"/>
            <ac:spMk id="8" creationId="{479143FE-CA2D-45FD-1BCA-3BC82549F794}"/>
          </ac:spMkLst>
        </pc:spChg>
        <pc:spChg chg="add del mod ord">
          <ac:chgData name="Albin Berggren" userId="429d9b06-c284-4bdf-aded-196a71a1656b" providerId="ADAL" clId="{DB8BC619-F445-4EE4-B648-2C7D9AFFDDAE}" dt="2023-08-28T10:37:45.579" v="266" actId="700"/>
          <ac:spMkLst>
            <pc:docMk/>
            <pc:sldMk cId="3958182823" sldId="323"/>
            <ac:spMk id="9" creationId="{1DE1CBF0-7E83-A5B9-F605-38D070DB9125}"/>
          </ac:spMkLst>
        </pc:spChg>
        <pc:spChg chg="add del mod ord">
          <ac:chgData name="Albin Berggren" userId="429d9b06-c284-4bdf-aded-196a71a1656b" providerId="ADAL" clId="{DB8BC619-F445-4EE4-B648-2C7D9AFFDDAE}" dt="2023-08-28T10:37:45.579" v="266" actId="700"/>
          <ac:spMkLst>
            <pc:docMk/>
            <pc:sldMk cId="3958182823" sldId="323"/>
            <ac:spMk id="10" creationId="{A6F4DE19-44B8-6682-97D5-644230F13AC2}"/>
          </ac:spMkLst>
        </pc:spChg>
        <pc:spChg chg="add del mod ord">
          <ac:chgData name="Albin Berggren" userId="429d9b06-c284-4bdf-aded-196a71a1656b" providerId="ADAL" clId="{DB8BC619-F445-4EE4-B648-2C7D9AFFDDAE}" dt="2023-08-28T10:37:45.579" v="266" actId="700"/>
          <ac:spMkLst>
            <pc:docMk/>
            <pc:sldMk cId="3958182823" sldId="323"/>
            <ac:spMk id="11" creationId="{52C17E60-E306-EE1D-B43A-B8A5A89D29F9}"/>
          </ac:spMkLst>
        </pc:spChg>
        <pc:spChg chg="add del mod ord">
          <ac:chgData name="Albin Berggren" userId="429d9b06-c284-4bdf-aded-196a71a1656b" providerId="ADAL" clId="{DB8BC619-F445-4EE4-B648-2C7D9AFFDDAE}" dt="2023-08-28T10:37:45.579" v="266" actId="700"/>
          <ac:spMkLst>
            <pc:docMk/>
            <pc:sldMk cId="3958182823" sldId="323"/>
            <ac:spMk id="12" creationId="{94FBD7E9-170E-8ED2-7F5B-BC4CC4080B46}"/>
          </ac:spMkLst>
        </pc:spChg>
        <pc:spChg chg="add mod ord">
          <ac:chgData name="Albin Berggren" userId="429d9b06-c284-4bdf-aded-196a71a1656b" providerId="ADAL" clId="{DB8BC619-F445-4EE4-B648-2C7D9AFFDDAE}" dt="2023-08-28T10:41:28.584" v="320" actId="20577"/>
          <ac:spMkLst>
            <pc:docMk/>
            <pc:sldMk cId="3958182823" sldId="323"/>
            <ac:spMk id="13" creationId="{24CAEC2F-20D3-A8D7-B971-B0501D15DBD9}"/>
          </ac:spMkLst>
        </pc:spChg>
        <pc:spChg chg="add mod ord">
          <ac:chgData name="Albin Berggren" userId="429d9b06-c284-4bdf-aded-196a71a1656b" providerId="ADAL" clId="{DB8BC619-F445-4EE4-B648-2C7D9AFFDDAE}" dt="2023-08-28T10:39:58.561" v="310" actId="20577"/>
          <ac:spMkLst>
            <pc:docMk/>
            <pc:sldMk cId="3958182823" sldId="323"/>
            <ac:spMk id="14" creationId="{BF08EACD-9315-B79C-2402-1FED31EF5F8C}"/>
          </ac:spMkLst>
        </pc:spChg>
        <pc:spChg chg="add del mod ord">
          <ac:chgData name="Albin Berggren" userId="429d9b06-c284-4bdf-aded-196a71a1656b" providerId="ADAL" clId="{DB8BC619-F445-4EE4-B648-2C7D9AFFDDAE}" dt="2023-08-28T10:37:56.632" v="267" actId="931"/>
          <ac:spMkLst>
            <pc:docMk/>
            <pc:sldMk cId="3958182823" sldId="323"/>
            <ac:spMk id="15" creationId="{EB11E7B5-DE17-E9C4-9FC4-E6151EA78C96}"/>
          </ac:spMkLst>
        </pc:spChg>
        <pc:picChg chg="add mod modCrop">
          <ac:chgData name="Albin Berggren" userId="429d9b06-c284-4bdf-aded-196a71a1656b" providerId="ADAL" clId="{DB8BC619-F445-4EE4-B648-2C7D9AFFDDAE}" dt="2023-08-28T13:25:30.990" v="1408" actId="18131"/>
          <ac:picMkLst>
            <pc:docMk/>
            <pc:sldMk cId="3958182823" sldId="323"/>
            <ac:picMk id="17" creationId="{E2D84C06-04A4-D9E3-DC93-53A185F4FAA3}"/>
          </ac:picMkLst>
        </pc:picChg>
      </pc:sldChg>
      <pc:sldChg chg="addSp delSp modSp mod ord modClrScheme chgLayout">
        <pc:chgData name="Albin Berggren" userId="429d9b06-c284-4bdf-aded-196a71a1656b" providerId="ADAL" clId="{DB8BC619-F445-4EE4-B648-2C7D9AFFDDAE}" dt="2023-08-28T13:44:47.775" v="1479" actId="20577"/>
        <pc:sldMkLst>
          <pc:docMk/>
          <pc:sldMk cId="3235474860" sldId="324"/>
        </pc:sldMkLst>
        <pc:spChg chg="del mod ord">
          <ac:chgData name="Albin Berggren" userId="429d9b06-c284-4bdf-aded-196a71a1656b" providerId="ADAL" clId="{DB8BC619-F445-4EE4-B648-2C7D9AFFDDAE}" dt="2023-08-28T10:33:11.934" v="192" actId="700"/>
          <ac:spMkLst>
            <pc:docMk/>
            <pc:sldMk cId="3235474860" sldId="324"/>
            <ac:spMk id="2" creationId="{400C88F1-330E-4593-B8B9-5994D1CAD7DF}"/>
          </ac:spMkLst>
        </pc:spChg>
        <pc:spChg chg="del mod ord">
          <ac:chgData name="Albin Berggren" userId="429d9b06-c284-4bdf-aded-196a71a1656b" providerId="ADAL" clId="{DB8BC619-F445-4EE4-B648-2C7D9AFFDDAE}" dt="2023-08-28T10:33:11.934" v="192" actId="700"/>
          <ac:spMkLst>
            <pc:docMk/>
            <pc:sldMk cId="3235474860" sldId="324"/>
            <ac:spMk id="3" creationId="{7BBF1593-3E36-4B3F-B68D-B2894327AC1E}"/>
          </ac:spMkLst>
        </pc:spChg>
        <pc:spChg chg="del mod ord">
          <ac:chgData name="Albin Berggren" userId="429d9b06-c284-4bdf-aded-196a71a1656b" providerId="ADAL" clId="{DB8BC619-F445-4EE4-B648-2C7D9AFFDDAE}" dt="2023-08-28T10:33:11.934" v="192" actId="700"/>
          <ac:spMkLst>
            <pc:docMk/>
            <pc:sldMk cId="3235474860" sldId="324"/>
            <ac:spMk id="4" creationId="{49C48E2E-6459-4B7B-8BF3-706E2E355BF7}"/>
          </ac:spMkLst>
        </pc:spChg>
        <pc:spChg chg="del">
          <ac:chgData name="Albin Berggren" userId="429d9b06-c284-4bdf-aded-196a71a1656b" providerId="ADAL" clId="{DB8BC619-F445-4EE4-B648-2C7D9AFFDDAE}" dt="2023-08-28T10:33:11.934" v="192" actId="700"/>
          <ac:spMkLst>
            <pc:docMk/>
            <pc:sldMk cId="3235474860" sldId="324"/>
            <ac:spMk id="5" creationId="{49DAA955-28C5-42C6-845E-D04F3E87CAA3}"/>
          </ac:spMkLst>
        </pc:spChg>
        <pc:spChg chg="mod ord">
          <ac:chgData name="Albin Berggren" userId="429d9b06-c284-4bdf-aded-196a71a1656b" providerId="ADAL" clId="{DB8BC619-F445-4EE4-B648-2C7D9AFFDDAE}" dt="2023-08-28T10:33:11.934" v="192" actId="700"/>
          <ac:spMkLst>
            <pc:docMk/>
            <pc:sldMk cId="3235474860" sldId="324"/>
            <ac:spMk id="6" creationId="{BF4DA96C-B750-4B58-89C8-4BB2B820ECD3}"/>
          </ac:spMkLst>
        </pc:spChg>
        <pc:spChg chg="add mod ord">
          <ac:chgData name="Albin Berggren" userId="429d9b06-c284-4bdf-aded-196a71a1656b" providerId="ADAL" clId="{DB8BC619-F445-4EE4-B648-2C7D9AFFDDAE}" dt="2023-08-28T13:44:47.775" v="1479" actId="20577"/>
          <ac:spMkLst>
            <pc:docMk/>
            <pc:sldMk cId="3235474860" sldId="324"/>
            <ac:spMk id="7" creationId="{C069E263-373C-FBB6-F83B-DE64D99D14D2}"/>
          </ac:spMkLst>
        </pc:spChg>
        <pc:spChg chg="add mod ord">
          <ac:chgData name="Albin Berggren" userId="429d9b06-c284-4bdf-aded-196a71a1656b" providerId="ADAL" clId="{DB8BC619-F445-4EE4-B648-2C7D9AFFDDAE}" dt="2023-08-28T10:36:53.194" v="239" actId="20577"/>
          <ac:spMkLst>
            <pc:docMk/>
            <pc:sldMk cId="3235474860" sldId="324"/>
            <ac:spMk id="8" creationId="{F174B502-3734-E2F4-F394-FE7B3F3D7C6A}"/>
          </ac:spMkLst>
        </pc:spChg>
        <pc:spChg chg="add del mod ord">
          <ac:chgData name="Albin Berggren" userId="429d9b06-c284-4bdf-aded-196a71a1656b" providerId="ADAL" clId="{DB8BC619-F445-4EE4-B648-2C7D9AFFDDAE}" dt="2023-08-28T10:34:28.156" v="215" actId="931"/>
          <ac:spMkLst>
            <pc:docMk/>
            <pc:sldMk cId="3235474860" sldId="324"/>
            <ac:spMk id="9" creationId="{D2965985-7042-0A06-EACC-E363941A4B44}"/>
          </ac:spMkLst>
        </pc:spChg>
        <pc:spChg chg="add del mod">
          <ac:chgData name="Albin Berggren" userId="429d9b06-c284-4bdf-aded-196a71a1656b" providerId="ADAL" clId="{DB8BC619-F445-4EE4-B648-2C7D9AFFDDAE}" dt="2023-08-28T13:24:46.204" v="1406" actId="478"/>
          <ac:spMkLst>
            <pc:docMk/>
            <pc:sldMk cId="3235474860" sldId="324"/>
            <ac:spMk id="19" creationId="{C5C17895-DCE7-3493-5DD1-0E1894392379}"/>
          </ac:spMkLst>
        </pc:spChg>
        <pc:picChg chg="add del mod modCrop">
          <ac:chgData name="Albin Berggren" userId="429d9b06-c284-4bdf-aded-196a71a1656b" providerId="ADAL" clId="{DB8BC619-F445-4EE4-B648-2C7D9AFFDDAE}" dt="2023-08-28T10:34:15.391" v="214" actId="931"/>
          <ac:picMkLst>
            <pc:docMk/>
            <pc:sldMk cId="3235474860" sldId="324"/>
            <ac:picMk id="11" creationId="{DC388E5B-DA1E-CE0E-DEAA-CA8F6DFE82C8}"/>
          </ac:picMkLst>
        </pc:picChg>
        <pc:picChg chg="add del mod modCrop">
          <ac:chgData name="Albin Berggren" userId="429d9b06-c284-4bdf-aded-196a71a1656b" providerId="ADAL" clId="{DB8BC619-F445-4EE4-B648-2C7D9AFFDDAE}" dt="2023-08-28T13:24:39.975" v="1404" actId="478"/>
          <ac:picMkLst>
            <pc:docMk/>
            <pc:sldMk cId="3235474860" sldId="324"/>
            <ac:picMk id="13" creationId="{00CEB24C-8E2A-C5B5-9B3A-22907155AA8E}"/>
          </ac:picMkLst>
        </pc:picChg>
        <pc:picChg chg="add mod">
          <ac:chgData name="Albin Berggren" userId="429d9b06-c284-4bdf-aded-196a71a1656b" providerId="ADAL" clId="{DB8BC619-F445-4EE4-B648-2C7D9AFFDDAE}" dt="2023-08-28T13:22:02.436" v="1375" actId="1076"/>
          <ac:picMkLst>
            <pc:docMk/>
            <pc:sldMk cId="3235474860" sldId="324"/>
            <ac:picMk id="15" creationId="{10E1404E-1B87-89E5-B953-6701CE30B070}"/>
          </ac:picMkLst>
        </pc:picChg>
        <pc:picChg chg="add mod modCrop">
          <ac:chgData name="Albin Berggren" userId="429d9b06-c284-4bdf-aded-196a71a1656b" providerId="ADAL" clId="{DB8BC619-F445-4EE4-B648-2C7D9AFFDDAE}" dt="2023-08-28T13:28:19.575" v="1415" actId="18131"/>
          <ac:picMkLst>
            <pc:docMk/>
            <pc:sldMk cId="3235474860" sldId="324"/>
            <ac:picMk id="17" creationId="{5FA54FBE-76C0-2548-9C63-2C98C77F9173}"/>
          </ac:picMkLst>
        </pc:picChg>
      </pc:sldChg>
      <pc:sldChg chg="modSp mod">
        <pc:chgData name="Albin Berggren" userId="429d9b06-c284-4bdf-aded-196a71a1656b" providerId="ADAL" clId="{DB8BC619-F445-4EE4-B648-2C7D9AFFDDAE}" dt="2023-08-28T10:42:03.124" v="324" actId="6549"/>
        <pc:sldMkLst>
          <pc:docMk/>
          <pc:sldMk cId="3499956120" sldId="325"/>
        </pc:sldMkLst>
        <pc:spChg chg="mod">
          <ac:chgData name="Albin Berggren" userId="429d9b06-c284-4bdf-aded-196a71a1656b" providerId="ADAL" clId="{DB8BC619-F445-4EE4-B648-2C7D9AFFDDAE}" dt="2023-08-28T10:42:03.124" v="324" actId="6549"/>
          <ac:spMkLst>
            <pc:docMk/>
            <pc:sldMk cId="3499956120" sldId="325"/>
            <ac:spMk id="6" creationId="{F9B95BCB-B6F7-4E71-A77F-C0CA04E65CB8}"/>
          </ac:spMkLst>
        </pc:spChg>
      </pc:sldChg>
      <pc:sldChg chg="addSp delSp modSp del mod modClrScheme chgLayout">
        <pc:chgData name="Albin Berggren" userId="429d9b06-c284-4bdf-aded-196a71a1656b" providerId="ADAL" clId="{DB8BC619-F445-4EE4-B648-2C7D9AFFDDAE}" dt="2023-08-28T10:51:28.364" v="410" actId="47"/>
        <pc:sldMkLst>
          <pc:docMk/>
          <pc:sldMk cId="2408032245" sldId="326"/>
        </pc:sldMkLst>
        <pc:spChg chg="del mod ord">
          <ac:chgData name="Albin Berggren" userId="429d9b06-c284-4bdf-aded-196a71a1656b" providerId="ADAL" clId="{DB8BC619-F445-4EE4-B648-2C7D9AFFDDAE}" dt="2023-08-28T10:42:17.874" v="325" actId="700"/>
          <ac:spMkLst>
            <pc:docMk/>
            <pc:sldMk cId="2408032245" sldId="326"/>
            <ac:spMk id="2" creationId="{6729C057-CD02-4D5F-8DE2-B90725C99BF4}"/>
          </ac:spMkLst>
        </pc:spChg>
        <pc:spChg chg="del mod ord">
          <ac:chgData name="Albin Berggren" userId="429d9b06-c284-4bdf-aded-196a71a1656b" providerId="ADAL" clId="{DB8BC619-F445-4EE4-B648-2C7D9AFFDDAE}" dt="2023-08-28T10:42:17.874" v="325" actId="700"/>
          <ac:spMkLst>
            <pc:docMk/>
            <pc:sldMk cId="2408032245" sldId="326"/>
            <ac:spMk id="3" creationId="{E6C74365-7422-4EB7-99F6-DCEEC70E54F3}"/>
          </ac:spMkLst>
        </pc:spChg>
        <pc:spChg chg="add mod ord">
          <ac:chgData name="Albin Berggren" userId="429d9b06-c284-4bdf-aded-196a71a1656b" providerId="ADAL" clId="{DB8BC619-F445-4EE4-B648-2C7D9AFFDDAE}" dt="2023-08-28T10:43:10.760" v="336" actId="1076"/>
          <ac:spMkLst>
            <pc:docMk/>
            <pc:sldMk cId="2408032245" sldId="326"/>
            <ac:spMk id="4" creationId="{C3E4B326-3C27-0F75-D89C-57C247920FEF}"/>
          </ac:spMkLst>
        </pc:spChg>
        <pc:spChg chg="add mod ord">
          <ac:chgData name="Albin Berggren" userId="429d9b06-c284-4bdf-aded-196a71a1656b" providerId="ADAL" clId="{DB8BC619-F445-4EE4-B648-2C7D9AFFDDAE}" dt="2023-08-28T10:43:30.869" v="342" actId="27636"/>
          <ac:spMkLst>
            <pc:docMk/>
            <pc:sldMk cId="2408032245" sldId="326"/>
            <ac:spMk id="5" creationId="{57579429-924A-D37A-7DBF-36778A58D17E}"/>
          </ac:spMkLst>
        </pc:spChg>
        <pc:spChg chg="mod ord">
          <ac:chgData name="Albin Berggren" userId="429d9b06-c284-4bdf-aded-196a71a1656b" providerId="ADAL" clId="{DB8BC619-F445-4EE4-B648-2C7D9AFFDDAE}" dt="2023-08-28T10:42:17.874" v="325" actId="700"/>
          <ac:spMkLst>
            <pc:docMk/>
            <pc:sldMk cId="2408032245" sldId="326"/>
            <ac:spMk id="6" creationId="{BF4DA96C-B750-4B58-89C8-4BB2B820ECD3}"/>
          </ac:spMkLst>
        </pc:spChg>
      </pc:sldChg>
      <pc:sldChg chg="addSp delSp modSp del mod">
        <pc:chgData name="Albin Berggren" userId="429d9b06-c284-4bdf-aded-196a71a1656b" providerId="ADAL" clId="{DB8BC619-F445-4EE4-B648-2C7D9AFFDDAE}" dt="2023-08-28T13:18:35.080" v="1344" actId="47"/>
        <pc:sldMkLst>
          <pc:docMk/>
          <pc:sldMk cId="860634720" sldId="327"/>
        </pc:sldMkLst>
        <pc:spChg chg="mod">
          <ac:chgData name="Albin Berggren" userId="429d9b06-c284-4bdf-aded-196a71a1656b" providerId="ADAL" clId="{DB8BC619-F445-4EE4-B648-2C7D9AFFDDAE}" dt="2023-08-28T12:38:44.900" v="821" actId="313"/>
          <ac:spMkLst>
            <pc:docMk/>
            <pc:sldMk cId="860634720" sldId="327"/>
            <ac:spMk id="2" creationId="{07441FD6-285B-4A28-8BA2-985862697670}"/>
          </ac:spMkLst>
        </pc:spChg>
        <pc:spChg chg="del mod">
          <ac:chgData name="Albin Berggren" userId="429d9b06-c284-4bdf-aded-196a71a1656b" providerId="ADAL" clId="{DB8BC619-F445-4EE4-B648-2C7D9AFFDDAE}" dt="2023-08-28T13:18:23.359" v="1343" actId="478"/>
          <ac:spMkLst>
            <pc:docMk/>
            <pc:sldMk cId="860634720" sldId="327"/>
            <ac:spMk id="3" creationId="{48AC2149-3399-40D2-AD85-DBC057F9FEA6}"/>
          </ac:spMkLst>
        </pc:spChg>
        <pc:spChg chg="add mod">
          <ac:chgData name="Albin Berggren" userId="429d9b06-c284-4bdf-aded-196a71a1656b" providerId="ADAL" clId="{DB8BC619-F445-4EE4-B648-2C7D9AFFDDAE}" dt="2023-08-28T13:18:23.359" v="1343" actId="478"/>
          <ac:spMkLst>
            <pc:docMk/>
            <pc:sldMk cId="860634720" sldId="327"/>
            <ac:spMk id="10" creationId="{A1ACC628-F309-269B-9D39-5C91CC61BE27}"/>
          </ac:spMkLst>
        </pc:spChg>
        <pc:picChg chg="add del mod">
          <ac:chgData name="Albin Berggren" userId="429d9b06-c284-4bdf-aded-196a71a1656b" providerId="ADAL" clId="{DB8BC619-F445-4EE4-B648-2C7D9AFFDDAE}" dt="2023-08-28T12:41:00.902" v="857" actId="21"/>
          <ac:picMkLst>
            <pc:docMk/>
            <pc:sldMk cId="860634720" sldId="327"/>
            <ac:picMk id="6" creationId="{2AA309B1-6240-087E-B4C8-878AED89DC1F}"/>
          </ac:picMkLst>
        </pc:picChg>
        <pc:picChg chg="add del mod">
          <ac:chgData name="Albin Berggren" userId="429d9b06-c284-4bdf-aded-196a71a1656b" providerId="ADAL" clId="{DB8BC619-F445-4EE4-B648-2C7D9AFFDDAE}" dt="2023-08-28T12:41:00.902" v="857" actId="21"/>
          <ac:picMkLst>
            <pc:docMk/>
            <pc:sldMk cId="860634720" sldId="327"/>
            <ac:picMk id="8" creationId="{A880759E-D3A3-C221-EFBC-E4FC4D9459AF}"/>
          </ac:picMkLst>
        </pc:picChg>
      </pc:sldChg>
      <pc:sldChg chg="addSp delSp modSp del mod modClrScheme chgLayout">
        <pc:chgData name="Albin Berggren" userId="429d9b06-c284-4bdf-aded-196a71a1656b" providerId="ADAL" clId="{DB8BC619-F445-4EE4-B648-2C7D9AFFDDAE}" dt="2023-08-28T12:07:43.687" v="562" actId="47"/>
        <pc:sldMkLst>
          <pc:docMk/>
          <pc:sldMk cId="2427458781" sldId="328"/>
        </pc:sldMkLst>
        <pc:spChg chg="del">
          <ac:chgData name="Albin Berggren" userId="429d9b06-c284-4bdf-aded-196a71a1656b" providerId="ADAL" clId="{DB8BC619-F445-4EE4-B648-2C7D9AFFDDAE}" dt="2023-08-28T12:07:33.881" v="561" actId="700"/>
          <ac:spMkLst>
            <pc:docMk/>
            <pc:sldMk cId="2427458781" sldId="328"/>
            <ac:spMk id="2" creationId="{EE85171D-8098-416D-8B95-8BEAABE9D0CE}"/>
          </ac:spMkLst>
        </pc:spChg>
        <pc:spChg chg="del mod ord">
          <ac:chgData name="Albin Berggren" userId="429d9b06-c284-4bdf-aded-196a71a1656b" providerId="ADAL" clId="{DB8BC619-F445-4EE4-B648-2C7D9AFFDDAE}" dt="2023-08-28T12:07:33.881" v="561" actId="700"/>
          <ac:spMkLst>
            <pc:docMk/>
            <pc:sldMk cId="2427458781" sldId="328"/>
            <ac:spMk id="3" creationId="{D32B93B7-BB4C-4DE4-805D-D9A030ADC75E}"/>
          </ac:spMkLst>
        </pc:spChg>
        <pc:spChg chg="add mod ord">
          <ac:chgData name="Albin Berggren" userId="429d9b06-c284-4bdf-aded-196a71a1656b" providerId="ADAL" clId="{DB8BC619-F445-4EE4-B648-2C7D9AFFDDAE}" dt="2023-08-28T12:07:33.881" v="561" actId="700"/>
          <ac:spMkLst>
            <pc:docMk/>
            <pc:sldMk cId="2427458781" sldId="328"/>
            <ac:spMk id="4" creationId="{E90A5798-8804-8B1E-090D-4D756638E196}"/>
          </ac:spMkLst>
        </pc:spChg>
        <pc:spChg chg="add mod ord">
          <ac:chgData name="Albin Berggren" userId="429d9b06-c284-4bdf-aded-196a71a1656b" providerId="ADAL" clId="{DB8BC619-F445-4EE4-B648-2C7D9AFFDDAE}" dt="2023-08-28T12:07:33.881" v="561" actId="700"/>
          <ac:spMkLst>
            <pc:docMk/>
            <pc:sldMk cId="2427458781" sldId="328"/>
            <ac:spMk id="5" creationId="{FCAF0116-9194-54BF-845F-622E4B370E7D}"/>
          </ac:spMkLst>
        </pc:spChg>
        <pc:spChg chg="mod ord">
          <ac:chgData name="Albin Berggren" userId="429d9b06-c284-4bdf-aded-196a71a1656b" providerId="ADAL" clId="{DB8BC619-F445-4EE4-B648-2C7D9AFFDDAE}" dt="2023-08-28T12:07:33.881" v="561" actId="700"/>
          <ac:spMkLst>
            <pc:docMk/>
            <pc:sldMk cId="2427458781" sldId="328"/>
            <ac:spMk id="6" creationId="{BF4DA96C-B750-4B58-89C8-4BB2B820ECD3}"/>
          </ac:spMkLst>
        </pc:spChg>
      </pc:sldChg>
      <pc:sldChg chg="addSp delSp modSp mod">
        <pc:chgData name="Albin Berggren" userId="429d9b06-c284-4bdf-aded-196a71a1656b" providerId="ADAL" clId="{DB8BC619-F445-4EE4-B648-2C7D9AFFDDAE}" dt="2023-08-28T13:18:13.922" v="1342" actId="207"/>
        <pc:sldMkLst>
          <pc:docMk/>
          <pc:sldMk cId="492672176" sldId="329"/>
        </pc:sldMkLst>
        <pc:spChg chg="del">
          <ac:chgData name="Albin Berggren" userId="429d9b06-c284-4bdf-aded-196a71a1656b" providerId="ADAL" clId="{DB8BC619-F445-4EE4-B648-2C7D9AFFDDAE}" dt="2023-08-28T12:41:10.898" v="861" actId="478"/>
          <ac:spMkLst>
            <pc:docMk/>
            <pc:sldMk cId="492672176" sldId="329"/>
            <ac:spMk id="2" creationId="{C3CCF9B9-7CD0-4201-ABB6-4017B74DDCA6}"/>
          </ac:spMkLst>
        </pc:spChg>
        <pc:spChg chg="del">
          <ac:chgData name="Albin Berggren" userId="429d9b06-c284-4bdf-aded-196a71a1656b" providerId="ADAL" clId="{DB8BC619-F445-4EE4-B648-2C7D9AFFDDAE}" dt="2023-08-28T12:41:11.739" v="862" actId="478"/>
          <ac:spMkLst>
            <pc:docMk/>
            <pc:sldMk cId="492672176" sldId="329"/>
            <ac:spMk id="3" creationId="{58447916-2EDF-4319-A407-12A1663460E1}"/>
          </ac:spMkLst>
        </pc:spChg>
        <pc:spChg chg="add del mod">
          <ac:chgData name="Albin Berggren" userId="429d9b06-c284-4bdf-aded-196a71a1656b" providerId="ADAL" clId="{DB8BC619-F445-4EE4-B648-2C7D9AFFDDAE}" dt="2023-08-28T12:47:52.520" v="869"/>
          <ac:spMkLst>
            <pc:docMk/>
            <pc:sldMk cId="492672176" sldId="329"/>
            <ac:spMk id="7" creationId="{33E7995A-05C2-8BEF-F325-F0516D0E3F75}"/>
          </ac:spMkLst>
        </pc:spChg>
        <pc:spChg chg="add del mod">
          <ac:chgData name="Albin Berggren" userId="429d9b06-c284-4bdf-aded-196a71a1656b" providerId="ADAL" clId="{DB8BC619-F445-4EE4-B648-2C7D9AFFDDAE}" dt="2023-08-28T13:10:27.937" v="1130" actId="478"/>
          <ac:spMkLst>
            <pc:docMk/>
            <pc:sldMk cId="492672176" sldId="329"/>
            <ac:spMk id="13" creationId="{7F1AB5A0-93A8-FCB3-8645-D249FC3CC051}"/>
          </ac:spMkLst>
        </pc:spChg>
        <pc:spChg chg="add del mod">
          <ac:chgData name="Albin Berggren" userId="429d9b06-c284-4bdf-aded-196a71a1656b" providerId="ADAL" clId="{DB8BC619-F445-4EE4-B648-2C7D9AFFDDAE}" dt="2023-08-28T13:10:29.671" v="1132" actId="478"/>
          <ac:spMkLst>
            <pc:docMk/>
            <pc:sldMk cId="492672176" sldId="329"/>
            <ac:spMk id="14" creationId="{29B86F30-872B-64C5-B8A6-60957144B2FB}"/>
          </ac:spMkLst>
        </pc:spChg>
        <pc:spChg chg="add del mod">
          <ac:chgData name="Albin Berggren" userId="429d9b06-c284-4bdf-aded-196a71a1656b" providerId="ADAL" clId="{DB8BC619-F445-4EE4-B648-2C7D9AFFDDAE}" dt="2023-08-28T13:10:20.907" v="1126" actId="478"/>
          <ac:spMkLst>
            <pc:docMk/>
            <pc:sldMk cId="492672176" sldId="329"/>
            <ac:spMk id="15" creationId="{54176902-A921-680A-5023-307EA852BD1D}"/>
          </ac:spMkLst>
        </pc:spChg>
        <pc:spChg chg="add del mod">
          <ac:chgData name="Albin Berggren" userId="429d9b06-c284-4bdf-aded-196a71a1656b" providerId="ADAL" clId="{DB8BC619-F445-4EE4-B648-2C7D9AFFDDAE}" dt="2023-08-28T13:10:28.907" v="1131" actId="478"/>
          <ac:spMkLst>
            <pc:docMk/>
            <pc:sldMk cId="492672176" sldId="329"/>
            <ac:spMk id="16" creationId="{776A062C-DC7A-5C51-8EEF-EBF705F31C34}"/>
          </ac:spMkLst>
        </pc:spChg>
        <pc:spChg chg="add del mod">
          <ac:chgData name="Albin Berggren" userId="429d9b06-c284-4bdf-aded-196a71a1656b" providerId="ADAL" clId="{DB8BC619-F445-4EE4-B648-2C7D9AFFDDAE}" dt="2023-08-28T13:12:15.176" v="1177" actId="478"/>
          <ac:spMkLst>
            <pc:docMk/>
            <pc:sldMk cId="492672176" sldId="329"/>
            <ac:spMk id="17" creationId="{7A300F54-8163-C97E-E8B7-C28FD5F9D3A7}"/>
          </ac:spMkLst>
        </pc:spChg>
        <pc:spChg chg="add del mod">
          <ac:chgData name="Albin Berggren" userId="429d9b06-c284-4bdf-aded-196a71a1656b" providerId="ADAL" clId="{DB8BC619-F445-4EE4-B648-2C7D9AFFDDAE}" dt="2023-08-28T13:14:23.254" v="1214" actId="478"/>
          <ac:spMkLst>
            <pc:docMk/>
            <pc:sldMk cId="492672176" sldId="329"/>
            <ac:spMk id="19" creationId="{2A2E07D4-1EF8-F425-A911-D17265C2E6EE}"/>
          </ac:spMkLst>
        </pc:spChg>
        <pc:spChg chg="add mod ord">
          <ac:chgData name="Albin Berggren" userId="429d9b06-c284-4bdf-aded-196a71a1656b" providerId="ADAL" clId="{DB8BC619-F445-4EE4-B648-2C7D9AFFDDAE}" dt="2023-08-28T13:17:38.961" v="1339" actId="1076"/>
          <ac:spMkLst>
            <pc:docMk/>
            <pc:sldMk cId="492672176" sldId="329"/>
            <ac:spMk id="21" creationId="{4D335C14-3AAE-CF72-8F18-CF5F109CA08C}"/>
          </ac:spMkLst>
        </pc:spChg>
        <pc:spChg chg="add del mod">
          <ac:chgData name="Albin Berggren" userId="429d9b06-c284-4bdf-aded-196a71a1656b" providerId="ADAL" clId="{DB8BC619-F445-4EE4-B648-2C7D9AFFDDAE}" dt="2023-08-28T13:17:15.464" v="1336" actId="478"/>
          <ac:spMkLst>
            <pc:docMk/>
            <pc:sldMk cId="492672176" sldId="329"/>
            <ac:spMk id="22" creationId="{2711CAB7-7F05-2B25-4925-BEE5EFDDE73B}"/>
          </ac:spMkLst>
        </pc:spChg>
        <pc:spChg chg="add mod">
          <ac:chgData name="Albin Berggren" userId="429d9b06-c284-4bdf-aded-196a71a1656b" providerId="ADAL" clId="{DB8BC619-F445-4EE4-B648-2C7D9AFFDDAE}" dt="2023-08-28T13:18:13.922" v="1342" actId="207"/>
          <ac:spMkLst>
            <pc:docMk/>
            <pc:sldMk cId="492672176" sldId="329"/>
            <ac:spMk id="23" creationId="{F53D943D-34B6-9C6E-983B-CB128BEEBE29}"/>
          </ac:spMkLst>
        </pc:spChg>
        <pc:spChg chg="add del mod">
          <ac:chgData name="Albin Berggren" userId="429d9b06-c284-4bdf-aded-196a71a1656b" providerId="ADAL" clId="{DB8BC619-F445-4EE4-B648-2C7D9AFFDDAE}" dt="2023-08-28T13:12:42.565" v="1180" actId="478"/>
          <ac:spMkLst>
            <pc:docMk/>
            <pc:sldMk cId="492672176" sldId="329"/>
            <ac:spMk id="24" creationId="{262CC372-9450-6BDD-1EC6-F0B363523A80}"/>
          </ac:spMkLst>
        </pc:spChg>
        <pc:spChg chg="add del mod">
          <ac:chgData name="Albin Berggren" userId="429d9b06-c284-4bdf-aded-196a71a1656b" providerId="ADAL" clId="{DB8BC619-F445-4EE4-B648-2C7D9AFFDDAE}" dt="2023-08-28T13:16:53.436" v="1315" actId="478"/>
          <ac:spMkLst>
            <pc:docMk/>
            <pc:sldMk cId="492672176" sldId="329"/>
            <ac:spMk id="25" creationId="{8D973CB9-DE73-56DC-17BC-E96117C139F3}"/>
          </ac:spMkLst>
        </pc:spChg>
        <pc:spChg chg="add del mod">
          <ac:chgData name="Albin Berggren" userId="429d9b06-c284-4bdf-aded-196a71a1656b" providerId="ADAL" clId="{DB8BC619-F445-4EE4-B648-2C7D9AFFDDAE}" dt="2023-08-28T13:16:11.323" v="1232" actId="478"/>
          <ac:spMkLst>
            <pc:docMk/>
            <pc:sldMk cId="492672176" sldId="329"/>
            <ac:spMk id="26" creationId="{50941437-932A-5AFD-C74A-3717F9DC3509}"/>
          </ac:spMkLst>
        </pc:spChg>
        <pc:spChg chg="add del mod">
          <ac:chgData name="Albin Berggren" userId="429d9b06-c284-4bdf-aded-196a71a1656b" providerId="ADAL" clId="{DB8BC619-F445-4EE4-B648-2C7D9AFFDDAE}" dt="2023-08-28T13:16:10.591" v="1231" actId="478"/>
          <ac:spMkLst>
            <pc:docMk/>
            <pc:sldMk cId="492672176" sldId="329"/>
            <ac:spMk id="27" creationId="{6335B1D9-3589-4566-6484-959DE47C68FD}"/>
          </ac:spMkLst>
        </pc:spChg>
        <pc:spChg chg="add mod">
          <ac:chgData name="Albin Berggren" userId="429d9b06-c284-4bdf-aded-196a71a1656b" providerId="ADAL" clId="{DB8BC619-F445-4EE4-B648-2C7D9AFFDDAE}" dt="2023-08-28T13:17:35.298" v="1338" actId="1076"/>
          <ac:spMkLst>
            <pc:docMk/>
            <pc:sldMk cId="492672176" sldId="329"/>
            <ac:spMk id="28" creationId="{F06819DC-39BC-4A5F-CCFB-98BB64A7DFEB}"/>
          </ac:spMkLst>
        </pc:spChg>
        <pc:spChg chg="add mod">
          <ac:chgData name="Albin Berggren" userId="429d9b06-c284-4bdf-aded-196a71a1656b" providerId="ADAL" clId="{DB8BC619-F445-4EE4-B648-2C7D9AFFDDAE}" dt="2023-08-28T13:17:35.298" v="1338" actId="1076"/>
          <ac:spMkLst>
            <pc:docMk/>
            <pc:sldMk cId="492672176" sldId="329"/>
            <ac:spMk id="29" creationId="{2E5F2EE4-09E7-FA3C-D3E0-3C347AE1C5B1}"/>
          </ac:spMkLst>
        </pc:spChg>
        <pc:spChg chg="add del mod">
          <ac:chgData name="Albin Berggren" userId="429d9b06-c284-4bdf-aded-196a71a1656b" providerId="ADAL" clId="{DB8BC619-F445-4EE4-B648-2C7D9AFFDDAE}" dt="2023-08-28T13:16:56.779" v="1317"/>
          <ac:spMkLst>
            <pc:docMk/>
            <pc:sldMk cId="492672176" sldId="329"/>
            <ac:spMk id="30" creationId="{5D80C1F7-C428-69CF-31BA-6DFF0A97B538}"/>
          </ac:spMkLst>
        </pc:spChg>
        <pc:spChg chg="add mod">
          <ac:chgData name="Albin Berggren" userId="429d9b06-c284-4bdf-aded-196a71a1656b" providerId="ADAL" clId="{DB8BC619-F445-4EE4-B648-2C7D9AFFDDAE}" dt="2023-08-28T13:17:56.936" v="1341" actId="207"/>
          <ac:spMkLst>
            <pc:docMk/>
            <pc:sldMk cId="492672176" sldId="329"/>
            <ac:spMk id="31" creationId="{47608F8A-719D-692F-B836-3E42A693CEDC}"/>
          </ac:spMkLst>
        </pc:spChg>
        <pc:spChg chg="add mod">
          <ac:chgData name="Albin Berggren" userId="429d9b06-c284-4bdf-aded-196a71a1656b" providerId="ADAL" clId="{DB8BC619-F445-4EE4-B648-2C7D9AFFDDAE}" dt="2023-08-28T13:17:45.457" v="1340" actId="1076"/>
          <ac:spMkLst>
            <pc:docMk/>
            <pc:sldMk cId="492672176" sldId="329"/>
            <ac:spMk id="32" creationId="{8886718C-583C-10F0-EEF2-10F1A0D77A66}"/>
          </ac:spMkLst>
        </pc:spChg>
        <pc:picChg chg="add del mod">
          <ac:chgData name="Albin Berggren" userId="429d9b06-c284-4bdf-aded-196a71a1656b" providerId="ADAL" clId="{DB8BC619-F445-4EE4-B648-2C7D9AFFDDAE}" dt="2023-08-28T13:06:38.855" v="1092" actId="478"/>
          <ac:picMkLst>
            <pc:docMk/>
            <pc:sldMk cId="492672176" sldId="329"/>
            <ac:picMk id="4" creationId="{2964BF0B-66FE-B1E4-CF76-745B175EE642}"/>
          </ac:picMkLst>
        </pc:picChg>
        <pc:picChg chg="add del mod">
          <ac:chgData name="Albin Berggren" userId="429d9b06-c284-4bdf-aded-196a71a1656b" providerId="ADAL" clId="{DB8BC619-F445-4EE4-B648-2C7D9AFFDDAE}" dt="2023-08-28T13:06:22.037" v="1082" actId="478"/>
          <ac:picMkLst>
            <pc:docMk/>
            <pc:sldMk cId="492672176" sldId="329"/>
            <ac:picMk id="5" creationId="{25AF0D9D-C801-7D47-910F-EA526BE864FD}"/>
          </ac:picMkLst>
        </pc:picChg>
        <pc:picChg chg="add mod">
          <ac:chgData name="Albin Berggren" userId="429d9b06-c284-4bdf-aded-196a71a1656b" providerId="ADAL" clId="{DB8BC619-F445-4EE4-B648-2C7D9AFFDDAE}" dt="2023-08-28T13:09:45.506" v="1118" actId="408"/>
          <ac:picMkLst>
            <pc:docMk/>
            <pc:sldMk cId="492672176" sldId="329"/>
            <ac:picMk id="8" creationId="{A8C82DA7-CDBB-696C-BAF4-816D9B96160B}"/>
          </ac:picMkLst>
        </pc:picChg>
        <pc:picChg chg="add mod">
          <ac:chgData name="Albin Berggren" userId="429d9b06-c284-4bdf-aded-196a71a1656b" providerId="ADAL" clId="{DB8BC619-F445-4EE4-B648-2C7D9AFFDDAE}" dt="2023-08-28T13:09:30.163" v="1117" actId="1076"/>
          <ac:picMkLst>
            <pc:docMk/>
            <pc:sldMk cId="492672176" sldId="329"/>
            <ac:picMk id="9" creationId="{DD9FD2C3-EE50-AD29-B086-C052DC9EDC67}"/>
          </ac:picMkLst>
        </pc:picChg>
        <pc:picChg chg="add mod">
          <ac:chgData name="Albin Berggren" userId="429d9b06-c284-4bdf-aded-196a71a1656b" providerId="ADAL" clId="{DB8BC619-F445-4EE4-B648-2C7D9AFFDDAE}" dt="2023-08-28T13:09:45.506" v="1118" actId="408"/>
          <ac:picMkLst>
            <pc:docMk/>
            <pc:sldMk cId="492672176" sldId="329"/>
            <ac:picMk id="10" creationId="{4FF45010-637E-B0B3-F187-2343FD931484}"/>
          </ac:picMkLst>
        </pc:picChg>
        <pc:picChg chg="add del mod">
          <ac:chgData name="Albin Berggren" userId="429d9b06-c284-4bdf-aded-196a71a1656b" providerId="ADAL" clId="{DB8BC619-F445-4EE4-B648-2C7D9AFFDDAE}" dt="2023-08-28T13:06:31.463" v="1087" actId="478"/>
          <ac:picMkLst>
            <pc:docMk/>
            <pc:sldMk cId="492672176" sldId="329"/>
            <ac:picMk id="11" creationId="{C2F56CCB-CBAE-4204-E6EA-B009C9554711}"/>
          </ac:picMkLst>
        </pc:picChg>
        <pc:picChg chg="add mod">
          <ac:chgData name="Albin Berggren" userId="429d9b06-c284-4bdf-aded-196a71a1656b" providerId="ADAL" clId="{DB8BC619-F445-4EE4-B648-2C7D9AFFDDAE}" dt="2023-08-28T13:09:26.530" v="1116" actId="1076"/>
          <ac:picMkLst>
            <pc:docMk/>
            <pc:sldMk cId="492672176" sldId="329"/>
            <ac:picMk id="12" creationId="{1AD9DD04-142A-289B-6B52-255C8406BAB5}"/>
          </ac:picMkLst>
        </pc:picChg>
      </pc:sldChg>
      <pc:sldChg chg="addSp modSp mod ord">
        <pc:chgData name="Albin Berggren" userId="429d9b06-c284-4bdf-aded-196a71a1656b" providerId="ADAL" clId="{DB8BC619-F445-4EE4-B648-2C7D9AFFDDAE}" dt="2023-08-28T12:59:13.028" v="1013" actId="1076"/>
        <pc:sldMkLst>
          <pc:docMk/>
          <pc:sldMk cId="1395480963" sldId="330"/>
        </pc:sldMkLst>
        <pc:spChg chg="mod">
          <ac:chgData name="Albin Berggren" userId="429d9b06-c284-4bdf-aded-196a71a1656b" providerId="ADAL" clId="{DB8BC619-F445-4EE4-B648-2C7D9AFFDDAE}" dt="2023-08-28T12:58:31.191" v="996" actId="20577"/>
          <ac:spMkLst>
            <pc:docMk/>
            <pc:sldMk cId="1395480963" sldId="330"/>
            <ac:spMk id="3" creationId="{CCB6DE99-1467-426B-BBB1-9F6F4D80F30D}"/>
          </ac:spMkLst>
        </pc:spChg>
        <pc:spChg chg="mod">
          <ac:chgData name="Albin Berggren" userId="429d9b06-c284-4bdf-aded-196a71a1656b" providerId="ADAL" clId="{DB8BC619-F445-4EE4-B648-2C7D9AFFDDAE}" dt="2023-08-28T12:58:40.312" v="1005" actId="20577"/>
          <ac:spMkLst>
            <pc:docMk/>
            <pc:sldMk cId="1395480963" sldId="330"/>
            <ac:spMk id="5" creationId="{0E22FB71-262B-4C02-9A7F-BDC56ECC39AB}"/>
          </ac:spMkLst>
        </pc:spChg>
        <pc:picChg chg="add mod">
          <ac:chgData name="Albin Berggren" userId="429d9b06-c284-4bdf-aded-196a71a1656b" providerId="ADAL" clId="{DB8BC619-F445-4EE4-B648-2C7D9AFFDDAE}" dt="2023-08-28T12:59:13.028" v="1013" actId="1076"/>
          <ac:picMkLst>
            <pc:docMk/>
            <pc:sldMk cId="1395480963" sldId="330"/>
            <ac:picMk id="6" creationId="{98B58478-F4D1-88A8-48C6-08B857703A21}"/>
          </ac:picMkLst>
        </pc:picChg>
      </pc:sldChg>
      <pc:sldChg chg="del">
        <pc:chgData name="Albin Berggren" userId="429d9b06-c284-4bdf-aded-196a71a1656b" providerId="ADAL" clId="{DB8BC619-F445-4EE4-B648-2C7D9AFFDDAE}" dt="2023-08-28T13:25:52.436" v="1409" actId="47"/>
        <pc:sldMkLst>
          <pc:docMk/>
          <pc:sldMk cId="1285338744" sldId="331"/>
        </pc:sldMkLst>
      </pc:sldChg>
      <pc:sldChg chg="del">
        <pc:chgData name="Albin Berggren" userId="429d9b06-c284-4bdf-aded-196a71a1656b" providerId="ADAL" clId="{DB8BC619-F445-4EE4-B648-2C7D9AFFDDAE}" dt="2023-08-28T13:25:55.060" v="1410" actId="47"/>
        <pc:sldMkLst>
          <pc:docMk/>
          <pc:sldMk cId="2699243177" sldId="332"/>
        </pc:sldMkLst>
      </pc:sldChg>
      <pc:sldChg chg="addSp delSp modSp mod ord">
        <pc:chgData name="Albin Berggren" userId="429d9b06-c284-4bdf-aded-196a71a1656b" providerId="ADAL" clId="{DB8BC619-F445-4EE4-B648-2C7D9AFFDDAE}" dt="2023-08-28T12:32:06.324" v="629" actId="14100"/>
        <pc:sldMkLst>
          <pc:docMk/>
          <pc:sldMk cId="2319702257" sldId="333"/>
        </pc:sldMkLst>
        <pc:spChg chg="mod">
          <ac:chgData name="Albin Berggren" userId="429d9b06-c284-4bdf-aded-196a71a1656b" providerId="ADAL" clId="{DB8BC619-F445-4EE4-B648-2C7D9AFFDDAE}" dt="2023-08-28T12:07:02.932" v="560"/>
          <ac:spMkLst>
            <pc:docMk/>
            <pc:sldMk cId="2319702257" sldId="333"/>
            <ac:spMk id="2" creationId="{85019C72-1920-4869-BB9E-E0B912C51B33}"/>
          </ac:spMkLst>
        </pc:spChg>
        <pc:spChg chg="del">
          <ac:chgData name="Albin Berggren" userId="429d9b06-c284-4bdf-aded-196a71a1656b" providerId="ADAL" clId="{DB8BC619-F445-4EE4-B648-2C7D9AFFDDAE}" dt="2023-08-28T10:54:05.274" v="486" actId="478"/>
          <ac:spMkLst>
            <pc:docMk/>
            <pc:sldMk cId="2319702257" sldId="333"/>
            <ac:spMk id="9" creationId="{0517EF79-0D8E-4890-BD8C-AAA533E3D733}"/>
          </ac:spMkLst>
        </pc:spChg>
        <pc:spChg chg="del mod">
          <ac:chgData name="Albin Berggren" userId="429d9b06-c284-4bdf-aded-196a71a1656b" providerId="ADAL" clId="{DB8BC619-F445-4EE4-B648-2C7D9AFFDDAE}" dt="2023-08-28T12:24:41.449" v="582" actId="478"/>
          <ac:spMkLst>
            <pc:docMk/>
            <pc:sldMk cId="2319702257" sldId="333"/>
            <ac:spMk id="10" creationId="{B1E54A8F-834B-4767-BDE6-9C4A54F67973}"/>
          </ac:spMkLst>
        </pc:spChg>
        <pc:spChg chg="del mod">
          <ac:chgData name="Albin Berggren" userId="429d9b06-c284-4bdf-aded-196a71a1656b" providerId="ADAL" clId="{DB8BC619-F445-4EE4-B648-2C7D9AFFDDAE}" dt="2023-08-28T12:24:05.872" v="580" actId="478"/>
          <ac:spMkLst>
            <pc:docMk/>
            <pc:sldMk cId="2319702257" sldId="333"/>
            <ac:spMk id="11" creationId="{84245C7A-C258-4018-8D98-382ECB235F47}"/>
          </ac:spMkLst>
        </pc:spChg>
        <pc:spChg chg="del">
          <ac:chgData name="Albin Berggren" userId="429d9b06-c284-4bdf-aded-196a71a1656b" providerId="ADAL" clId="{DB8BC619-F445-4EE4-B648-2C7D9AFFDDAE}" dt="2023-08-28T10:53:59.980" v="482" actId="478"/>
          <ac:spMkLst>
            <pc:docMk/>
            <pc:sldMk cId="2319702257" sldId="333"/>
            <ac:spMk id="12" creationId="{956281E3-6E41-49E8-8BFB-26B872DD5AA0}"/>
          </ac:spMkLst>
        </pc:spChg>
        <pc:spChg chg="mod">
          <ac:chgData name="Albin Berggren" userId="429d9b06-c284-4bdf-aded-196a71a1656b" providerId="ADAL" clId="{DB8BC619-F445-4EE4-B648-2C7D9AFFDDAE}" dt="2023-08-28T12:31:17.314" v="624" actId="1076"/>
          <ac:spMkLst>
            <pc:docMk/>
            <pc:sldMk cId="2319702257" sldId="333"/>
            <ac:spMk id="13" creationId="{D899CC1C-4ACD-45C3-B6EA-9E0E2F160079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14" creationId="{6878D0A7-343C-4E9E-B280-0DB324B2F998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15" creationId="{91722030-33FE-4897-BE9E-66115A60D1AB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16" creationId="{323FC5E8-5928-4E6B-B7B8-20C8B57A8387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17" creationId="{6BFAB973-CDA1-4D0D-9EE3-E074D07575D8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19" creationId="{3A1775F7-A41A-4FB7-9FE6-4688C246EC5C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20" creationId="{8092C0C6-8886-483C-8F8C-33BFC33308E6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21" creationId="{B243AFC0-2986-4948-AD0E-76F6C1B3D6F2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22" creationId="{1BAB9986-44AE-4DE0-82E5-A67145871FB4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23" creationId="{3A738249-ABD8-47A9-AAED-3177DEFB0405}"/>
          </ac:spMkLst>
        </pc:spChg>
        <pc:spChg chg="del">
          <ac:chgData name="Albin Berggren" userId="429d9b06-c284-4bdf-aded-196a71a1656b" providerId="ADAL" clId="{DB8BC619-F445-4EE4-B648-2C7D9AFFDDAE}" dt="2023-08-28T10:53:06.447" v="464" actId="478"/>
          <ac:spMkLst>
            <pc:docMk/>
            <pc:sldMk cId="2319702257" sldId="333"/>
            <ac:spMk id="24" creationId="{6DBE3498-0799-473E-930C-3B6112B2BFE8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25" creationId="{21FA7FFF-EA00-4236-99C9-5EFB9E5F9D0F}"/>
          </ac:spMkLst>
        </pc:spChg>
        <pc:spChg chg="mod">
          <ac:chgData name="Albin Berggren" userId="429d9b06-c284-4bdf-aded-196a71a1656b" providerId="ADAL" clId="{DB8BC619-F445-4EE4-B648-2C7D9AFFDDAE}" dt="2023-08-28T12:25:27.176" v="600" actId="1076"/>
          <ac:spMkLst>
            <pc:docMk/>
            <pc:sldMk cId="2319702257" sldId="333"/>
            <ac:spMk id="26" creationId="{21231FB5-2CE8-4EB3-8065-76086309468D}"/>
          </ac:spMkLst>
        </pc:spChg>
        <pc:spChg chg="del mod">
          <ac:chgData name="Albin Berggren" userId="429d9b06-c284-4bdf-aded-196a71a1656b" providerId="ADAL" clId="{DB8BC619-F445-4EE4-B648-2C7D9AFFDDAE}" dt="2023-08-28T10:58:04.496" v="552" actId="478"/>
          <ac:spMkLst>
            <pc:docMk/>
            <pc:sldMk cId="2319702257" sldId="333"/>
            <ac:spMk id="27" creationId="{C162068E-BF30-430F-BA1C-D21BE8CFF74C}"/>
          </ac:spMkLst>
        </pc:spChg>
        <pc:spChg chg="del mod">
          <ac:chgData name="Albin Berggren" userId="429d9b06-c284-4bdf-aded-196a71a1656b" providerId="ADAL" clId="{DB8BC619-F445-4EE4-B648-2C7D9AFFDDAE}" dt="2023-08-28T10:57:53.777" v="549" actId="478"/>
          <ac:spMkLst>
            <pc:docMk/>
            <pc:sldMk cId="2319702257" sldId="333"/>
            <ac:spMk id="28" creationId="{7C5F1986-71C2-4B2A-A5CC-AEC0ADED358C}"/>
          </ac:spMkLst>
        </pc:spChg>
        <pc:spChg chg="del mod">
          <ac:chgData name="Albin Berggren" userId="429d9b06-c284-4bdf-aded-196a71a1656b" providerId="ADAL" clId="{DB8BC619-F445-4EE4-B648-2C7D9AFFDDAE}" dt="2023-08-28T10:56:44.936" v="537" actId="478"/>
          <ac:spMkLst>
            <pc:docMk/>
            <pc:sldMk cId="2319702257" sldId="333"/>
            <ac:spMk id="29" creationId="{BEFDDB26-668F-46A0-8326-77781C0DC4B2}"/>
          </ac:spMkLst>
        </pc:spChg>
        <pc:spChg chg="del">
          <ac:chgData name="Albin Berggren" userId="429d9b06-c284-4bdf-aded-196a71a1656b" providerId="ADAL" clId="{DB8BC619-F445-4EE4-B648-2C7D9AFFDDAE}" dt="2023-08-28T10:58:04.496" v="552" actId="478"/>
          <ac:spMkLst>
            <pc:docMk/>
            <pc:sldMk cId="2319702257" sldId="333"/>
            <ac:spMk id="46" creationId="{1EAD13DE-F82A-437B-A5EE-428C304FB233}"/>
          </ac:spMkLst>
        </pc:spChg>
        <pc:spChg chg="del">
          <ac:chgData name="Albin Berggren" userId="429d9b06-c284-4bdf-aded-196a71a1656b" providerId="ADAL" clId="{DB8BC619-F445-4EE4-B648-2C7D9AFFDDAE}" dt="2023-08-28T10:57:52.518" v="548" actId="478"/>
          <ac:spMkLst>
            <pc:docMk/>
            <pc:sldMk cId="2319702257" sldId="333"/>
            <ac:spMk id="55" creationId="{A38ACAC5-DACC-4CF5-8089-8EC07A6D075B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60" creationId="{99EE8797-4000-4E90-9FEF-BBC8D9D32469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61" creationId="{A8B5F7BE-F423-47FB-BC02-760BC8E45280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62" creationId="{815FA0CB-964D-4A47-8A00-A041830C9F26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63" creationId="{915D7BD9-CD56-4C33-8CB2-340C7DA0A37C}"/>
          </ac:spMkLst>
        </pc:spChg>
        <pc:spChg chg="mod">
          <ac:chgData name="Albin Berggren" userId="429d9b06-c284-4bdf-aded-196a71a1656b" providerId="ADAL" clId="{DB8BC619-F445-4EE4-B648-2C7D9AFFDDAE}" dt="2023-08-28T12:22:21.951" v="567" actId="1076"/>
          <ac:spMkLst>
            <pc:docMk/>
            <pc:sldMk cId="2319702257" sldId="333"/>
            <ac:spMk id="64" creationId="{5926780B-4F5C-46FD-BD23-F59116807269}"/>
          </ac:spMkLst>
        </pc:spChg>
        <pc:spChg chg="del">
          <ac:chgData name="Albin Berggren" userId="429d9b06-c284-4bdf-aded-196a71a1656b" providerId="ADAL" clId="{DB8BC619-F445-4EE4-B648-2C7D9AFFDDAE}" dt="2023-08-28T10:53:07.141" v="465" actId="478"/>
          <ac:spMkLst>
            <pc:docMk/>
            <pc:sldMk cId="2319702257" sldId="333"/>
            <ac:spMk id="65" creationId="{41901519-31C0-4114-B0C5-009D9AA4FD41}"/>
          </ac:spMkLst>
        </pc:spChg>
        <pc:spChg chg="add del mod">
          <ac:chgData name="Albin Berggren" userId="429d9b06-c284-4bdf-aded-196a71a1656b" providerId="ADAL" clId="{DB8BC619-F445-4EE4-B648-2C7D9AFFDDAE}" dt="2023-08-28T10:56:42.757" v="536" actId="478"/>
          <ac:spMkLst>
            <pc:docMk/>
            <pc:sldMk cId="2319702257" sldId="333"/>
            <ac:spMk id="67" creationId="{D8AAC5CB-24D8-9BA8-7EE1-F34F8324798A}"/>
          </ac:spMkLst>
        </pc:spChg>
        <pc:spChg chg="add del mod">
          <ac:chgData name="Albin Berggren" userId="429d9b06-c284-4bdf-aded-196a71a1656b" providerId="ADAL" clId="{DB8BC619-F445-4EE4-B648-2C7D9AFFDDAE}" dt="2023-08-28T10:55:59.156" v="532" actId="478"/>
          <ac:spMkLst>
            <pc:docMk/>
            <pc:sldMk cId="2319702257" sldId="333"/>
            <ac:spMk id="69" creationId="{9D14C71B-C829-19EA-187C-71DA4B4BEC5C}"/>
          </ac:spMkLst>
        </pc:spChg>
        <pc:spChg chg="add del mod">
          <ac:chgData name="Albin Berggren" userId="429d9b06-c284-4bdf-aded-196a71a1656b" providerId="ADAL" clId="{DB8BC619-F445-4EE4-B648-2C7D9AFFDDAE}" dt="2023-08-28T12:07:02.932" v="560"/>
          <ac:spMkLst>
            <pc:docMk/>
            <pc:sldMk cId="2319702257" sldId="333"/>
            <ac:spMk id="78" creationId="{2744516F-8EBC-A9B0-68FD-6D4D0AC0A4D0}"/>
          </ac:spMkLst>
        </pc:spChg>
        <pc:grpChg chg="del mod">
          <ac:chgData name="Albin Berggren" userId="429d9b06-c284-4bdf-aded-196a71a1656b" providerId="ADAL" clId="{DB8BC619-F445-4EE4-B648-2C7D9AFFDDAE}" dt="2023-08-28T10:57:26.085" v="542" actId="478"/>
          <ac:grpSpMkLst>
            <pc:docMk/>
            <pc:sldMk cId="2319702257" sldId="333"/>
            <ac:grpSpMk id="30" creationId="{EE9F4FCE-BE89-4566-B7B1-9F67A55B80C8}"/>
          </ac:grpSpMkLst>
        </pc:grpChg>
        <pc:grpChg chg="del mod">
          <ac:chgData name="Albin Berggren" userId="429d9b06-c284-4bdf-aded-196a71a1656b" providerId="ADAL" clId="{DB8BC619-F445-4EE4-B648-2C7D9AFFDDAE}" dt="2023-08-28T12:24:41.839" v="583" actId="478"/>
          <ac:grpSpMkLst>
            <pc:docMk/>
            <pc:sldMk cId="2319702257" sldId="333"/>
            <ac:grpSpMk id="34" creationId="{0702581F-BF1A-4031-8226-47351D049378}"/>
          </ac:grpSpMkLst>
        </pc:grpChg>
        <pc:grpChg chg="del">
          <ac:chgData name="Albin Berggren" userId="429d9b06-c284-4bdf-aded-196a71a1656b" providerId="ADAL" clId="{DB8BC619-F445-4EE4-B648-2C7D9AFFDDAE}" dt="2023-08-28T10:54:02.990" v="484" actId="478"/>
          <ac:grpSpMkLst>
            <pc:docMk/>
            <pc:sldMk cId="2319702257" sldId="333"/>
            <ac:grpSpMk id="42" creationId="{C741055B-5B98-4296-B0A9-548A0C947C02}"/>
          </ac:grpSpMkLst>
        </pc:grpChg>
        <pc:grpChg chg="del">
          <ac:chgData name="Albin Berggren" userId="429d9b06-c284-4bdf-aded-196a71a1656b" providerId="ADAL" clId="{DB8BC619-F445-4EE4-B648-2C7D9AFFDDAE}" dt="2023-08-28T10:58:04.496" v="552" actId="478"/>
          <ac:grpSpMkLst>
            <pc:docMk/>
            <pc:sldMk cId="2319702257" sldId="333"/>
            <ac:grpSpMk id="47" creationId="{F8E12B31-3BC5-456E-881D-1C6B26782FB7}"/>
          </ac:grpSpMkLst>
        </pc:grpChg>
        <pc:grpChg chg="del">
          <ac:chgData name="Albin Berggren" userId="429d9b06-c284-4bdf-aded-196a71a1656b" providerId="ADAL" clId="{DB8BC619-F445-4EE4-B648-2C7D9AFFDDAE}" dt="2023-08-28T10:57:50.731" v="546" actId="478"/>
          <ac:grpSpMkLst>
            <pc:docMk/>
            <pc:sldMk cId="2319702257" sldId="333"/>
            <ac:grpSpMk id="56" creationId="{CEC05156-7D75-479D-804C-24896EB80FF2}"/>
          </ac:grpSpMkLst>
        </pc:grpChg>
        <pc:picChg chg="add mod">
          <ac:chgData name="Albin Berggren" userId="429d9b06-c284-4bdf-aded-196a71a1656b" providerId="ADAL" clId="{DB8BC619-F445-4EE4-B648-2C7D9AFFDDAE}" dt="2023-08-28T12:23:45.504" v="573" actId="1076"/>
          <ac:picMkLst>
            <pc:docMk/>
            <pc:sldMk cId="2319702257" sldId="333"/>
            <ac:picMk id="80" creationId="{522F37DC-3B00-E536-8696-B02F815EA351}"/>
          </ac:picMkLst>
        </pc:picChg>
        <pc:picChg chg="add mod modCrop">
          <ac:chgData name="Albin Berggren" userId="429d9b06-c284-4bdf-aded-196a71a1656b" providerId="ADAL" clId="{DB8BC619-F445-4EE4-B648-2C7D9AFFDDAE}" dt="2023-08-28T12:31:55.997" v="628" actId="408"/>
          <ac:picMkLst>
            <pc:docMk/>
            <pc:sldMk cId="2319702257" sldId="333"/>
            <ac:picMk id="83" creationId="{F8821944-2202-AB50-081E-2020511A5E93}"/>
          </ac:picMkLst>
        </pc:picChg>
        <pc:picChg chg="add mod">
          <ac:chgData name="Albin Berggren" userId="429d9b06-c284-4bdf-aded-196a71a1656b" providerId="ADAL" clId="{DB8BC619-F445-4EE4-B648-2C7D9AFFDDAE}" dt="2023-08-28T12:31:32.339" v="625" actId="1076"/>
          <ac:picMkLst>
            <pc:docMk/>
            <pc:sldMk cId="2319702257" sldId="333"/>
            <ac:picMk id="86" creationId="{863B2FDE-0AFB-74E6-929A-8EEB89EF0493}"/>
          </ac:picMkLst>
        </pc:picChg>
        <pc:picChg chg="add mod">
          <ac:chgData name="Albin Berggren" userId="429d9b06-c284-4bdf-aded-196a71a1656b" providerId="ADAL" clId="{DB8BC619-F445-4EE4-B648-2C7D9AFFDDAE}" dt="2023-08-28T12:31:55.997" v="628" actId="408"/>
          <ac:picMkLst>
            <pc:docMk/>
            <pc:sldMk cId="2319702257" sldId="333"/>
            <ac:picMk id="90" creationId="{BB077E42-D5EE-138B-C6CF-E02E79FEA893}"/>
          </ac:picMkLst>
        </pc:picChg>
        <pc:picChg chg="add mod">
          <ac:chgData name="Albin Berggren" userId="429d9b06-c284-4bdf-aded-196a71a1656b" providerId="ADAL" clId="{DB8BC619-F445-4EE4-B648-2C7D9AFFDDAE}" dt="2023-08-28T12:30:14.470" v="611" actId="571"/>
          <ac:picMkLst>
            <pc:docMk/>
            <pc:sldMk cId="2319702257" sldId="333"/>
            <ac:picMk id="92" creationId="{2A908201-5C20-2ABE-FD5C-CDD3E575EE36}"/>
          </ac:picMkLst>
        </pc:picChg>
        <pc:cxnChg chg="del">
          <ac:chgData name="Albin Berggren" userId="429d9b06-c284-4bdf-aded-196a71a1656b" providerId="ADAL" clId="{DB8BC619-F445-4EE4-B648-2C7D9AFFDDAE}" dt="2023-08-28T10:54:01.806" v="483" actId="478"/>
          <ac:cxnSpMkLst>
            <pc:docMk/>
            <pc:sldMk cId="2319702257" sldId="333"/>
            <ac:cxnSpMk id="3" creationId="{D63EFFE4-48D5-418E-BF00-78BD99A9CD46}"/>
          </ac:cxnSpMkLst>
        </pc:cxnChg>
        <pc:cxnChg chg="mod">
          <ac:chgData name="Albin Berggren" userId="429d9b06-c284-4bdf-aded-196a71a1656b" providerId="ADAL" clId="{DB8BC619-F445-4EE4-B648-2C7D9AFFDDAE}" dt="2023-08-28T12:22:21.951" v="567" actId="1076"/>
          <ac:cxnSpMkLst>
            <pc:docMk/>
            <pc:sldMk cId="2319702257" sldId="333"/>
            <ac:cxnSpMk id="4" creationId="{D561324F-EB7E-46D8-BCE6-A721382F84B0}"/>
          </ac:cxnSpMkLst>
        </pc:cxnChg>
        <pc:cxnChg chg="mod">
          <ac:chgData name="Albin Berggren" userId="429d9b06-c284-4bdf-aded-196a71a1656b" providerId="ADAL" clId="{DB8BC619-F445-4EE4-B648-2C7D9AFFDDAE}" dt="2023-08-28T12:32:06.324" v="629" actId="14100"/>
          <ac:cxnSpMkLst>
            <pc:docMk/>
            <pc:sldMk cId="2319702257" sldId="333"/>
            <ac:cxnSpMk id="5" creationId="{4244C85A-46C0-457A-AE49-BF546CEB4355}"/>
          </ac:cxnSpMkLst>
        </pc:cxnChg>
        <pc:cxnChg chg="del mod">
          <ac:chgData name="Albin Berggren" userId="429d9b06-c284-4bdf-aded-196a71a1656b" providerId="ADAL" clId="{DB8BC619-F445-4EE4-B648-2C7D9AFFDDAE}" dt="2023-08-28T10:55:09.567" v="518" actId="478"/>
          <ac:cxnSpMkLst>
            <pc:docMk/>
            <pc:sldMk cId="2319702257" sldId="333"/>
            <ac:cxnSpMk id="6" creationId="{EEF7BADA-317C-45FE-9F38-2197781C0BE2}"/>
          </ac:cxnSpMkLst>
        </pc:cxnChg>
        <pc:cxnChg chg="mod">
          <ac:chgData name="Albin Berggren" userId="429d9b06-c284-4bdf-aded-196a71a1656b" providerId="ADAL" clId="{DB8BC619-F445-4EE4-B648-2C7D9AFFDDAE}" dt="2023-08-28T12:25:10.224" v="593" actId="14100"/>
          <ac:cxnSpMkLst>
            <pc:docMk/>
            <pc:sldMk cId="2319702257" sldId="333"/>
            <ac:cxnSpMk id="7" creationId="{4088AA17-C10C-47F7-AB2E-D462365FAB66}"/>
          </ac:cxnSpMkLst>
        </pc:cxnChg>
        <pc:cxnChg chg="mod">
          <ac:chgData name="Albin Berggren" userId="429d9b06-c284-4bdf-aded-196a71a1656b" providerId="ADAL" clId="{DB8BC619-F445-4EE4-B648-2C7D9AFFDDAE}" dt="2023-08-28T12:24:03.232" v="579" actId="14100"/>
          <ac:cxnSpMkLst>
            <pc:docMk/>
            <pc:sldMk cId="2319702257" sldId="333"/>
            <ac:cxnSpMk id="8" creationId="{277B25CA-8AC0-40F5-93E6-3C38A7AD9BD7}"/>
          </ac:cxnSpMkLst>
        </pc:cxnChg>
        <pc:cxnChg chg="add del mod">
          <ac:chgData name="Albin Berggren" userId="429d9b06-c284-4bdf-aded-196a71a1656b" providerId="ADAL" clId="{DB8BC619-F445-4EE4-B648-2C7D9AFFDDAE}" dt="2023-08-28T12:22:21.951" v="567" actId="1076"/>
          <ac:cxnSpMkLst>
            <pc:docMk/>
            <pc:sldMk cId="2319702257" sldId="333"/>
            <ac:cxnSpMk id="18" creationId="{7199B8EF-00D8-48A4-A64B-C46E9EDB917B}"/>
          </ac:cxnSpMkLst>
        </pc:cxnChg>
        <pc:cxnChg chg="add mod ord">
          <ac:chgData name="Albin Berggren" userId="429d9b06-c284-4bdf-aded-196a71a1656b" providerId="ADAL" clId="{DB8BC619-F445-4EE4-B648-2C7D9AFFDDAE}" dt="2023-08-28T12:25:37.019" v="602" actId="167"/>
          <ac:cxnSpMkLst>
            <pc:docMk/>
            <pc:sldMk cId="2319702257" sldId="333"/>
            <ac:cxnSpMk id="84" creationId="{ACF10BA9-4BAD-31E5-250E-D612966D1B07}"/>
          </ac:cxnSpMkLst>
        </pc:cxnChg>
        <pc:cxnChg chg="add del mod">
          <ac:chgData name="Albin Berggren" userId="429d9b06-c284-4bdf-aded-196a71a1656b" providerId="ADAL" clId="{DB8BC619-F445-4EE4-B648-2C7D9AFFDDAE}" dt="2023-08-28T12:25:15.613" v="597"/>
          <ac:cxnSpMkLst>
            <pc:docMk/>
            <pc:sldMk cId="2319702257" sldId="333"/>
            <ac:cxnSpMk id="89" creationId="{3A2D6125-3471-4C6E-B629-F0A62E94E2A0}"/>
          </ac:cxnSpMkLst>
        </pc:cxnChg>
        <pc:cxnChg chg="add del mod">
          <ac:chgData name="Albin Berggren" userId="429d9b06-c284-4bdf-aded-196a71a1656b" providerId="ADAL" clId="{DB8BC619-F445-4EE4-B648-2C7D9AFFDDAE}" dt="2023-08-28T12:31:03.323" v="619" actId="478"/>
          <ac:cxnSpMkLst>
            <pc:docMk/>
            <pc:sldMk cId="2319702257" sldId="333"/>
            <ac:cxnSpMk id="93" creationId="{CC3D3A38-677D-4ED0-AC65-A2B7CF8306D6}"/>
          </ac:cxnSpMkLst>
        </pc:cxnChg>
      </pc:sldChg>
      <pc:sldChg chg="addSp delSp modSp mod ord">
        <pc:chgData name="Albin Berggren" userId="429d9b06-c284-4bdf-aded-196a71a1656b" providerId="ADAL" clId="{DB8BC619-F445-4EE4-B648-2C7D9AFFDDAE}" dt="2023-08-28T13:38:20.690" v="1448" actId="1076"/>
        <pc:sldMkLst>
          <pc:docMk/>
          <pc:sldMk cId="4180478858" sldId="334"/>
        </pc:sldMkLst>
        <pc:spChg chg="add del mod">
          <ac:chgData name="Albin Berggren" userId="429d9b06-c284-4bdf-aded-196a71a1656b" providerId="ADAL" clId="{DB8BC619-F445-4EE4-B648-2C7D9AFFDDAE}" dt="2023-08-28T10:50:21.129" v="394" actId="478"/>
          <ac:spMkLst>
            <pc:docMk/>
            <pc:sldMk cId="4180478858" sldId="334"/>
            <ac:spMk id="3" creationId="{21663E09-9529-870C-AEC8-5A55EC02DD5B}"/>
          </ac:spMkLst>
        </pc:spChg>
        <pc:spChg chg="add del mod">
          <ac:chgData name="Albin Berggren" userId="429d9b06-c284-4bdf-aded-196a71a1656b" providerId="ADAL" clId="{DB8BC619-F445-4EE4-B648-2C7D9AFFDDAE}" dt="2023-08-28T10:51:17.725" v="406" actId="478"/>
          <ac:spMkLst>
            <pc:docMk/>
            <pc:sldMk cId="4180478858" sldId="334"/>
            <ac:spMk id="5" creationId="{A2610B2F-E8A8-C528-1DE8-641C51A040C4}"/>
          </ac:spMkLst>
        </pc:spChg>
        <pc:spChg chg="add del mod">
          <ac:chgData name="Albin Berggren" userId="429d9b06-c284-4bdf-aded-196a71a1656b" providerId="ADAL" clId="{DB8BC619-F445-4EE4-B648-2C7D9AFFDDAE}" dt="2023-08-28T10:51:19.118" v="408" actId="478"/>
          <ac:spMkLst>
            <pc:docMk/>
            <pc:sldMk cId="4180478858" sldId="334"/>
            <ac:spMk id="6" creationId="{C974E1B7-5DED-39E1-C40A-7053C9E93E33}"/>
          </ac:spMkLst>
        </pc:spChg>
        <pc:spChg chg="add del mod">
          <ac:chgData name="Albin Berggren" userId="429d9b06-c284-4bdf-aded-196a71a1656b" providerId="ADAL" clId="{DB8BC619-F445-4EE4-B648-2C7D9AFFDDAE}" dt="2023-08-28T10:51:19.926" v="409" actId="478"/>
          <ac:spMkLst>
            <pc:docMk/>
            <pc:sldMk cId="4180478858" sldId="334"/>
            <ac:spMk id="7" creationId="{53C267B8-08B9-45C7-59E0-08F364E4B9E9}"/>
          </ac:spMkLst>
        </pc:spChg>
        <pc:spChg chg="mod">
          <ac:chgData name="Albin Berggren" userId="429d9b06-c284-4bdf-aded-196a71a1656b" providerId="ADAL" clId="{DB8BC619-F445-4EE4-B648-2C7D9AFFDDAE}" dt="2023-08-28T10:48:40.271" v="374"/>
          <ac:spMkLst>
            <pc:docMk/>
            <pc:sldMk cId="4180478858" sldId="334"/>
            <ac:spMk id="28" creationId="{C4A48146-1AA4-45F0-872D-995C998BF0CD}"/>
          </ac:spMkLst>
        </pc:spChg>
        <pc:spChg chg="mod">
          <ac:chgData name="Albin Berggren" userId="429d9b06-c284-4bdf-aded-196a71a1656b" providerId="ADAL" clId="{DB8BC619-F445-4EE4-B648-2C7D9AFFDDAE}" dt="2023-08-28T10:48:34.980" v="373"/>
          <ac:spMkLst>
            <pc:docMk/>
            <pc:sldMk cId="4180478858" sldId="334"/>
            <ac:spMk id="30" creationId="{7046F8FC-C8E1-4F62-968D-88DE89EBB686}"/>
          </ac:spMkLst>
        </pc:spChg>
        <pc:spChg chg="mod">
          <ac:chgData name="Albin Berggren" userId="429d9b06-c284-4bdf-aded-196a71a1656b" providerId="ADAL" clId="{DB8BC619-F445-4EE4-B648-2C7D9AFFDDAE}" dt="2023-08-28T12:21:25.607" v="566" actId="6549"/>
          <ac:spMkLst>
            <pc:docMk/>
            <pc:sldMk cId="4180478858" sldId="334"/>
            <ac:spMk id="33" creationId="{8DC27099-CAF7-42F5-BF62-5CB413FEEF78}"/>
          </ac:spMkLst>
        </pc:spChg>
        <pc:spChg chg="mod">
          <ac:chgData name="Albin Berggren" userId="429d9b06-c284-4bdf-aded-196a71a1656b" providerId="ADAL" clId="{DB8BC619-F445-4EE4-B648-2C7D9AFFDDAE}" dt="2023-08-28T10:48:44.304" v="375" actId="14100"/>
          <ac:spMkLst>
            <pc:docMk/>
            <pc:sldMk cId="4180478858" sldId="334"/>
            <ac:spMk id="34" creationId="{043FBAD8-3E9A-4189-80AD-E870E9FC5D52}"/>
          </ac:spMkLst>
        </pc:spChg>
        <pc:picChg chg="add mod">
          <ac:chgData name="Albin Berggren" userId="429d9b06-c284-4bdf-aded-196a71a1656b" providerId="ADAL" clId="{DB8BC619-F445-4EE4-B648-2C7D9AFFDDAE}" dt="2023-08-28T13:38:20.690" v="1448" actId="1076"/>
          <ac:picMkLst>
            <pc:docMk/>
            <pc:sldMk cId="4180478858" sldId="334"/>
            <ac:picMk id="9" creationId="{98943CA5-3862-C265-9BF3-A89B073E9B80}"/>
          </ac:picMkLst>
        </pc:picChg>
      </pc:sldChg>
      <pc:sldChg chg="del">
        <pc:chgData name="Albin Berggren" userId="429d9b06-c284-4bdf-aded-196a71a1656b" providerId="ADAL" clId="{DB8BC619-F445-4EE4-B648-2C7D9AFFDDAE}" dt="2023-08-28T13:25:55.901" v="1411" actId="47"/>
        <pc:sldMkLst>
          <pc:docMk/>
          <pc:sldMk cId="2732214547" sldId="335"/>
        </pc:sldMkLst>
      </pc:sldChg>
      <pc:sldChg chg="del">
        <pc:chgData name="Albin Berggren" userId="429d9b06-c284-4bdf-aded-196a71a1656b" providerId="ADAL" clId="{DB8BC619-F445-4EE4-B648-2C7D9AFFDDAE}" dt="2023-08-28T13:26:00.518" v="1412" actId="47"/>
        <pc:sldMkLst>
          <pc:docMk/>
          <pc:sldMk cId="2067484361" sldId="336"/>
        </pc:sldMkLst>
      </pc:sldChg>
      <pc:sldChg chg="addSp delSp modSp del mod ord">
        <pc:chgData name="Albin Berggren" userId="429d9b06-c284-4bdf-aded-196a71a1656b" providerId="ADAL" clId="{DB8BC619-F445-4EE4-B648-2C7D9AFFDDAE}" dt="2023-08-28T12:34:07.202" v="639" actId="47"/>
        <pc:sldMkLst>
          <pc:docMk/>
          <pc:sldMk cId="2406574021" sldId="337"/>
        </pc:sldMkLst>
        <pc:spChg chg="mod">
          <ac:chgData name="Albin Berggren" userId="429d9b06-c284-4bdf-aded-196a71a1656b" providerId="ADAL" clId="{DB8BC619-F445-4EE4-B648-2C7D9AFFDDAE}" dt="2023-08-28T10:46:43.791" v="357"/>
          <ac:spMkLst>
            <pc:docMk/>
            <pc:sldMk cId="2406574021" sldId="337"/>
            <ac:spMk id="6" creationId="{77FFFB03-3F0A-43A6-B354-CC8FC6A0747E}"/>
          </ac:spMkLst>
        </pc:spChg>
        <pc:spChg chg="add mod">
          <ac:chgData name="Albin Berggren" userId="429d9b06-c284-4bdf-aded-196a71a1656b" providerId="ADAL" clId="{DB8BC619-F445-4EE4-B648-2C7D9AFFDDAE}" dt="2023-08-28T10:47:26.837" v="367" actId="1076"/>
          <ac:spMkLst>
            <pc:docMk/>
            <pc:sldMk cId="2406574021" sldId="337"/>
            <ac:spMk id="14" creationId="{0D6BD76A-4062-46B8-533A-56861B231EB7}"/>
          </ac:spMkLst>
        </pc:spChg>
        <pc:spChg chg="add del mod">
          <ac:chgData name="Albin Berggren" userId="429d9b06-c284-4bdf-aded-196a71a1656b" providerId="ADAL" clId="{DB8BC619-F445-4EE4-B648-2C7D9AFFDDAE}" dt="2023-08-28T10:47:11.633" v="365" actId="478"/>
          <ac:spMkLst>
            <pc:docMk/>
            <pc:sldMk cId="2406574021" sldId="337"/>
            <ac:spMk id="15" creationId="{3F2ED68E-BECB-6A39-0C55-9ED75972820F}"/>
          </ac:spMkLst>
        </pc:spChg>
        <pc:grpChg chg="mod">
          <ac:chgData name="Albin Berggren" userId="429d9b06-c284-4bdf-aded-196a71a1656b" providerId="ADAL" clId="{DB8BC619-F445-4EE4-B648-2C7D9AFFDDAE}" dt="2023-08-28T10:46:32.780" v="351" actId="14100"/>
          <ac:grpSpMkLst>
            <pc:docMk/>
            <pc:sldMk cId="2406574021" sldId="337"/>
            <ac:grpSpMk id="4" creationId="{DC7A0754-B081-4EEE-B76C-604BA5EF5B30}"/>
          </ac:grpSpMkLst>
        </pc:grpChg>
      </pc:sldChg>
      <pc:sldChg chg="addSp delSp modSp add mod">
        <pc:chgData name="Albin Berggren" userId="429d9b06-c284-4bdf-aded-196a71a1656b" providerId="ADAL" clId="{DB8BC619-F445-4EE4-B648-2C7D9AFFDDAE}" dt="2023-08-28T13:44:57.011" v="1493" actId="20577"/>
        <pc:sldMkLst>
          <pc:docMk/>
          <pc:sldMk cId="3357794176" sldId="338"/>
        </pc:sldMkLst>
        <pc:spChg chg="mod">
          <ac:chgData name="Albin Berggren" userId="429d9b06-c284-4bdf-aded-196a71a1656b" providerId="ADAL" clId="{DB8BC619-F445-4EE4-B648-2C7D9AFFDDAE}" dt="2023-08-28T13:44:57.011" v="1493" actId="20577"/>
          <ac:spMkLst>
            <pc:docMk/>
            <pc:sldMk cId="3357794176" sldId="338"/>
            <ac:spMk id="7" creationId="{C069E263-373C-FBB6-F83B-DE64D99D14D2}"/>
          </ac:spMkLst>
        </pc:spChg>
        <pc:spChg chg="mod">
          <ac:chgData name="Albin Berggren" userId="429d9b06-c284-4bdf-aded-196a71a1656b" providerId="ADAL" clId="{DB8BC619-F445-4EE4-B648-2C7D9AFFDDAE}" dt="2023-08-28T12:08:24.846" v="563" actId="255"/>
          <ac:spMkLst>
            <pc:docMk/>
            <pc:sldMk cId="3357794176" sldId="338"/>
            <ac:spMk id="8" creationId="{F174B502-3734-E2F4-F394-FE7B3F3D7C6A}"/>
          </ac:spMkLst>
        </pc:spChg>
        <pc:picChg chg="add mod">
          <ac:chgData name="Albin Berggren" userId="429d9b06-c284-4bdf-aded-196a71a1656b" providerId="ADAL" clId="{DB8BC619-F445-4EE4-B648-2C7D9AFFDDAE}" dt="2023-08-28T13:21:14.364" v="1359" actId="1076"/>
          <ac:picMkLst>
            <pc:docMk/>
            <pc:sldMk cId="3357794176" sldId="338"/>
            <ac:picMk id="3" creationId="{BB70530E-5030-144E-4E86-A57688EA9A76}"/>
          </ac:picMkLst>
        </pc:picChg>
        <pc:picChg chg="add mod modCrop">
          <ac:chgData name="Albin Berggren" userId="429d9b06-c284-4bdf-aded-196a71a1656b" providerId="ADAL" clId="{DB8BC619-F445-4EE4-B648-2C7D9AFFDDAE}" dt="2023-08-28T13:28:40.958" v="1419" actId="18131"/>
          <ac:picMkLst>
            <pc:docMk/>
            <pc:sldMk cId="3357794176" sldId="338"/>
            <ac:picMk id="5" creationId="{6DE1B37C-5E8C-2D15-F774-611A01981DB9}"/>
          </ac:picMkLst>
        </pc:picChg>
        <pc:picChg chg="add del mod">
          <ac:chgData name="Albin Berggren" userId="429d9b06-c284-4bdf-aded-196a71a1656b" providerId="ADAL" clId="{DB8BC619-F445-4EE4-B648-2C7D9AFFDDAE}" dt="2023-08-28T13:28:43.639" v="1420" actId="478"/>
          <ac:picMkLst>
            <pc:docMk/>
            <pc:sldMk cId="3357794176" sldId="338"/>
            <ac:picMk id="9" creationId="{AF69C02B-B885-3B97-8B59-3502A5623194}"/>
          </ac:picMkLst>
        </pc:picChg>
        <pc:picChg chg="mod modCrop">
          <ac:chgData name="Albin Berggren" userId="429d9b06-c284-4bdf-aded-196a71a1656b" providerId="ADAL" clId="{DB8BC619-F445-4EE4-B648-2C7D9AFFDDAE}" dt="2023-08-28T10:36:13.044" v="231" actId="18131"/>
          <ac:picMkLst>
            <pc:docMk/>
            <pc:sldMk cId="3357794176" sldId="338"/>
            <ac:picMk id="13" creationId="{00CEB24C-8E2A-C5B5-9B3A-22907155AA8E}"/>
          </ac:picMkLst>
        </pc:picChg>
      </pc:sldChg>
      <pc:sldChg chg="addSp delSp modSp new mod ord setBg modClrScheme chgLayout">
        <pc:chgData name="Albin Berggren" userId="429d9b06-c284-4bdf-aded-196a71a1656b" providerId="ADAL" clId="{DB8BC619-F445-4EE4-B648-2C7D9AFFDDAE}" dt="2023-08-28T13:43:53.583" v="1459" actId="1076"/>
        <pc:sldMkLst>
          <pc:docMk/>
          <pc:sldMk cId="1554242145" sldId="339"/>
        </pc:sldMkLst>
        <pc:spChg chg="mod ord">
          <ac:chgData name="Albin Berggren" userId="429d9b06-c284-4bdf-aded-196a71a1656b" providerId="ADAL" clId="{DB8BC619-F445-4EE4-B648-2C7D9AFFDDAE}" dt="2023-08-28T12:34:40.823" v="641" actId="700"/>
          <ac:spMkLst>
            <pc:docMk/>
            <pc:sldMk cId="1554242145" sldId="339"/>
            <ac:spMk id="2" creationId="{1E572B03-7C35-5F94-0A28-7BF84445BF46}"/>
          </ac:spMkLst>
        </pc:spChg>
        <pc:spChg chg="add mod ord">
          <ac:chgData name="Albin Berggren" userId="429d9b06-c284-4bdf-aded-196a71a1656b" providerId="ADAL" clId="{DB8BC619-F445-4EE4-B648-2C7D9AFFDDAE}" dt="2023-08-28T12:37:13.498" v="737" actId="255"/>
          <ac:spMkLst>
            <pc:docMk/>
            <pc:sldMk cId="1554242145" sldId="339"/>
            <ac:spMk id="3" creationId="{FF9F1247-CC77-A0DC-E75F-D8EB38B4DBE4}"/>
          </ac:spMkLst>
        </pc:spChg>
        <pc:spChg chg="add mod ord">
          <ac:chgData name="Albin Berggren" userId="429d9b06-c284-4bdf-aded-196a71a1656b" providerId="ADAL" clId="{DB8BC619-F445-4EE4-B648-2C7D9AFFDDAE}" dt="2023-08-28T12:38:05.156" v="773" actId="20577"/>
          <ac:spMkLst>
            <pc:docMk/>
            <pc:sldMk cId="1554242145" sldId="339"/>
            <ac:spMk id="4" creationId="{6C528025-7887-9A1E-5B9F-D2F875117248}"/>
          </ac:spMkLst>
        </pc:spChg>
        <pc:spChg chg="add mod ord">
          <ac:chgData name="Albin Berggren" userId="429d9b06-c284-4bdf-aded-196a71a1656b" providerId="ADAL" clId="{DB8BC619-F445-4EE4-B648-2C7D9AFFDDAE}" dt="2023-08-28T12:38:29.131" v="800" actId="313"/>
          <ac:spMkLst>
            <pc:docMk/>
            <pc:sldMk cId="1554242145" sldId="339"/>
            <ac:spMk id="5" creationId="{24876EE4-AE90-09E3-3469-D035D2B037DB}"/>
          </ac:spMkLst>
        </pc:spChg>
        <pc:spChg chg="add mod ord">
          <ac:chgData name="Albin Berggren" userId="429d9b06-c284-4bdf-aded-196a71a1656b" providerId="ADAL" clId="{DB8BC619-F445-4EE4-B648-2C7D9AFFDDAE}" dt="2023-08-28T12:59:45.555" v="1023" actId="20577"/>
          <ac:spMkLst>
            <pc:docMk/>
            <pc:sldMk cId="1554242145" sldId="339"/>
            <ac:spMk id="6" creationId="{180F5244-1C7B-BED4-9EDE-3713B9ECE9C0}"/>
          </ac:spMkLst>
        </pc:spChg>
        <pc:picChg chg="add del mod">
          <ac:chgData name="Albin Berggren" userId="429d9b06-c284-4bdf-aded-196a71a1656b" providerId="ADAL" clId="{DB8BC619-F445-4EE4-B648-2C7D9AFFDDAE}" dt="2023-08-28T12:59:35.493" v="1021" actId="478"/>
          <ac:picMkLst>
            <pc:docMk/>
            <pc:sldMk cId="1554242145" sldId="339"/>
            <ac:picMk id="8" creationId="{3995C49C-3427-D81B-62C7-C0F88F18C205}"/>
          </ac:picMkLst>
        </pc:picChg>
        <pc:picChg chg="add mod">
          <ac:chgData name="Albin Berggren" userId="429d9b06-c284-4bdf-aded-196a71a1656b" providerId="ADAL" clId="{DB8BC619-F445-4EE4-B648-2C7D9AFFDDAE}" dt="2023-08-28T13:43:53.583" v="1459" actId="1076"/>
          <ac:picMkLst>
            <pc:docMk/>
            <pc:sldMk cId="1554242145" sldId="339"/>
            <ac:picMk id="10" creationId="{B0F4BDB7-26FA-3906-7C25-DFC087E69CC4}"/>
          </ac:picMkLst>
        </pc:picChg>
      </pc:sldChg>
      <pc:sldChg chg="addSp modSp new mod modClrScheme chgLayout">
        <pc:chgData name="Albin Berggren" userId="429d9b06-c284-4bdf-aded-196a71a1656b" providerId="ADAL" clId="{DB8BC619-F445-4EE4-B648-2C7D9AFFDDAE}" dt="2023-08-28T13:37:46.826" v="1440" actId="732"/>
        <pc:sldMkLst>
          <pc:docMk/>
          <pc:sldMk cId="3817785394" sldId="340"/>
        </pc:sldMkLst>
        <pc:spChg chg="mod ord">
          <ac:chgData name="Albin Berggren" userId="429d9b06-c284-4bdf-aded-196a71a1656b" providerId="ADAL" clId="{DB8BC619-F445-4EE4-B648-2C7D9AFFDDAE}" dt="2023-08-28T12:34:55.690" v="645" actId="700"/>
          <ac:spMkLst>
            <pc:docMk/>
            <pc:sldMk cId="3817785394" sldId="340"/>
            <ac:spMk id="2" creationId="{49DD3E2F-7FF2-739F-14AF-39EF6D011000}"/>
          </ac:spMkLst>
        </pc:spChg>
        <pc:spChg chg="add mod ord">
          <ac:chgData name="Albin Berggren" userId="429d9b06-c284-4bdf-aded-196a71a1656b" providerId="ADAL" clId="{DB8BC619-F445-4EE4-B648-2C7D9AFFDDAE}" dt="2023-08-28T12:35:07.699" v="671" actId="20577"/>
          <ac:spMkLst>
            <pc:docMk/>
            <pc:sldMk cId="3817785394" sldId="340"/>
            <ac:spMk id="3" creationId="{12D38E70-CBDC-2510-6F19-34EB4E030923}"/>
          </ac:spMkLst>
        </pc:spChg>
        <pc:picChg chg="add mod modCrop">
          <ac:chgData name="Albin Berggren" userId="429d9b06-c284-4bdf-aded-196a71a1656b" providerId="ADAL" clId="{DB8BC619-F445-4EE4-B648-2C7D9AFFDDAE}" dt="2023-08-28T13:37:46.826" v="1440" actId="732"/>
          <ac:picMkLst>
            <pc:docMk/>
            <pc:sldMk cId="3817785394" sldId="340"/>
            <ac:picMk id="5" creationId="{42754067-32BF-8AF1-65F1-5F973E9AF25F}"/>
          </ac:picMkLst>
        </pc:picChg>
      </pc:sldChg>
      <pc:sldChg chg="addSp delSp modSp new del mod modClrScheme chgLayout">
        <pc:chgData name="Albin Berggren" userId="429d9b06-c284-4bdf-aded-196a71a1656b" providerId="ADAL" clId="{DB8BC619-F445-4EE4-B648-2C7D9AFFDDAE}" dt="2023-08-28T13:08:55.675" v="1110" actId="47"/>
        <pc:sldMkLst>
          <pc:docMk/>
          <pc:sldMk cId="3265727977" sldId="341"/>
        </pc:sldMkLst>
        <pc:spChg chg="del mod ord">
          <ac:chgData name="Albin Berggren" userId="429d9b06-c284-4bdf-aded-196a71a1656b" providerId="ADAL" clId="{DB8BC619-F445-4EE4-B648-2C7D9AFFDDAE}" dt="2023-08-28T12:47:34.853" v="866" actId="700"/>
          <ac:spMkLst>
            <pc:docMk/>
            <pc:sldMk cId="3265727977" sldId="341"/>
            <ac:spMk id="2" creationId="{2AF815DA-E3F6-ED8F-59A5-A7B121F297AA}"/>
          </ac:spMkLst>
        </pc:spChg>
        <pc:spChg chg="del mod ord">
          <ac:chgData name="Albin Berggren" userId="429d9b06-c284-4bdf-aded-196a71a1656b" providerId="ADAL" clId="{DB8BC619-F445-4EE4-B648-2C7D9AFFDDAE}" dt="2023-08-28T12:47:34.853" v="866" actId="700"/>
          <ac:spMkLst>
            <pc:docMk/>
            <pc:sldMk cId="3265727977" sldId="341"/>
            <ac:spMk id="3" creationId="{4889178C-9FBB-1B9D-D83D-EEA940F5EFDD}"/>
          </ac:spMkLst>
        </pc:spChg>
        <pc:spChg chg="mod ord">
          <ac:chgData name="Albin Berggren" userId="429d9b06-c284-4bdf-aded-196a71a1656b" providerId="ADAL" clId="{DB8BC619-F445-4EE4-B648-2C7D9AFFDDAE}" dt="2023-08-28T12:47:39.719" v="867" actId="700"/>
          <ac:spMkLst>
            <pc:docMk/>
            <pc:sldMk cId="3265727977" sldId="341"/>
            <ac:spMk id="4" creationId="{B209E681-D37B-36DD-B003-63AED08DAAC0}"/>
          </ac:spMkLst>
        </pc:spChg>
        <pc:spChg chg="add del mod ord">
          <ac:chgData name="Albin Berggren" userId="429d9b06-c284-4bdf-aded-196a71a1656b" providerId="ADAL" clId="{DB8BC619-F445-4EE4-B648-2C7D9AFFDDAE}" dt="2023-08-28T12:47:39.719" v="867" actId="700"/>
          <ac:spMkLst>
            <pc:docMk/>
            <pc:sldMk cId="3265727977" sldId="341"/>
            <ac:spMk id="5" creationId="{03E51107-A04E-C86D-11C0-8EF8C00E753A}"/>
          </ac:spMkLst>
        </pc:spChg>
        <pc:spChg chg="add del mod ord">
          <ac:chgData name="Albin Berggren" userId="429d9b06-c284-4bdf-aded-196a71a1656b" providerId="ADAL" clId="{DB8BC619-F445-4EE4-B648-2C7D9AFFDDAE}" dt="2023-08-28T12:47:39.719" v="867" actId="700"/>
          <ac:spMkLst>
            <pc:docMk/>
            <pc:sldMk cId="3265727977" sldId="341"/>
            <ac:spMk id="6" creationId="{EA9E4EE2-6971-F159-6106-E0BFF7968198}"/>
          </ac:spMkLst>
        </pc:spChg>
        <pc:spChg chg="add del mod ord">
          <ac:chgData name="Albin Berggren" userId="429d9b06-c284-4bdf-aded-196a71a1656b" providerId="ADAL" clId="{DB8BC619-F445-4EE4-B648-2C7D9AFFDDAE}" dt="2023-08-28T12:47:39.719" v="867" actId="700"/>
          <ac:spMkLst>
            <pc:docMk/>
            <pc:sldMk cId="3265727977" sldId="341"/>
            <ac:spMk id="7" creationId="{E8908C80-F318-0F9E-EC46-0BCFD72E98FD}"/>
          </ac:spMkLst>
        </pc:spChg>
        <pc:spChg chg="add del mod ord">
          <ac:chgData name="Albin Berggren" userId="429d9b06-c284-4bdf-aded-196a71a1656b" providerId="ADAL" clId="{DB8BC619-F445-4EE4-B648-2C7D9AFFDDAE}" dt="2023-08-28T12:47:39.719" v="867" actId="700"/>
          <ac:spMkLst>
            <pc:docMk/>
            <pc:sldMk cId="3265727977" sldId="341"/>
            <ac:spMk id="8" creationId="{C5874BC8-6565-B773-95FC-EA90FA1671D9}"/>
          </ac:spMkLst>
        </pc:spChg>
        <pc:spChg chg="add mod ord">
          <ac:chgData name="Albin Berggren" userId="429d9b06-c284-4bdf-aded-196a71a1656b" providerId="ADAL" clId="{DB8BC619-F445-4EE4-B648-2C7D9AFFDDAE}" dt="2023-08-28T12:52:08.568" v="904" actId="20577"/>
          <ac:spMkLst>
            <pc:docMk/>
            <pc:sldMk cId="3265727977" sldId="341"/>
            <ac:spMk id="9" creationId="{5C574D91-33F3-FB4B-C5D6-61982DE1D22B}"/>
          </ac:spMkLst>
        </pc:spChg>
        <pc:spChg chg="add del mod ord">
          <ac:chgData name="Albin Berggren" userId="429d9b06-c284-4bdf-aded-196a71a1656b" providerId="ADAL" clId="{DB8BC619-F445-4EE4-B648-2C7D9AFFDDAE}" dt="2023-08-28T12:52:10.658" v="910" actId="931"/>
          <ac:spMkLst>
            <pc:docMk/>
            <pc:sldMk cId="3265727977" sldId="341"/>
            <ac:spMk id="10" creationId="{FAFFFA0E-D29D-5DB9-4F66-18699E92D8A6}"/>
          </ac:spMkLst>
        </pc:spChg>
        <pc:spChg chg="add del mod ord">
          <ac:chgData name="Albin Berggren" userId="429d9b06-c284-4bdf-aded-196a71a1656b" providerId="ADAL" clId="{DB8BC619-F445-4EE4-B648-2C7D9AFFDDAE}" dt="2023-08-28T12:50:35.245" v="878" actId="478"/>
          <ac:spMkLst>
            <pc:docMk/>
            <pc:sldMk cId="3265727977" sldId="341"/>
            <ac:spMk id="11" creationId="{DE3C052B-E33C-61D1-BBC3-7865EAADDB59}"/>
          </ac:spMkLst>
        </pc:spChg>
        <pc:spChg chg="add del mod ord">
          <ac:chgData name="Albin Berggren" userId="429d9b06-c284-4bdf-aded-196a71a1656b" providerId="ADAL" clId="{DB8BC619-F445-4EE4-B648-2C7D9AFFDDAE}" dt="2023-08-28T12:50:36.618" v="879" actId="478"/>
          <ac:spMkLst>
            <pc:docMk/>
            <pc:sldMk cId="3265727977" sldId="341"/>
            <ac:spMk id="12" creationId="{B4088D83-D26D-AF1A-D570-93517516C466}"/>
          </ac:spMkLst>
        </pc:spChg>
        <pc:spChg chg="add mod">
          <ac:chgData name="Albin Berggren" userId="429d9b06-c284-4bdf-aded-196a71a1656b" providerId="ADAL" clId="{DB8BC619-F445-4EE4-B648-2C7D9AFFDDAE}" dt="2023-08-28T12:48:17.304" v="875" actId="571"/>
          <ac:spMkLst>
            <pc:docMk/>
            <pc:sldMk cId="3265727977" sldId="341"/>
            <ac:spMk id="13" creationId="{74C50330-A99E-516D-AB75-FA4F217DC13B}"/>
          </ac:spMkLst>
        </pc:spChg>
        <pc:spChg chg="add mod">
          <ac:chgData name="Albin Berggren" userId="429d9b06-c284-4bdf-aded-196a71a1656b" providerId="ADAL" clId="{DB8BC619-F445-4EE4-B648-2C7D9AFFDDAE}" dt="2023-08-28T12:48:16.486" v="874" actId="571"/>
          <ac:spMkLst>
            <pc:docMk/>
            <pc:sldMk cId="3265727977" sldId="341"/>
            <ac:spMk id="14" creationId="{3256DC25-AE74-745E-274D-8A0677252CF1}"/>
          </ac:spMkLst>
        </pc:spChg>
        <pc:spChg chg="add del mod">
          <ac:chgData name="Albin Berggren" userId="429d9b06-c284-4bdf-aded-196a71a1656b" providerId="ADAL" clId="{DB8BC619-F445-4EE4-B648-2C7D9AFFDDAE}" dt="2023-08-28T12:52:08.252" v="903"/>
          <ac:spMkLst>
            <pc:docMk/>
            <pc:sldMk cId="3265727977" sldId="341"/>
            <ac:spMk id="18" creationId="{6467BBD9-61A7-2092-46D4-922C5561E89E}"/>
          </ac:spMkLst>
        </pc:spChg>
        <pc:spChg chg="add del mod">
          <ac:chgData name="Albin Berggren" userId="429d9b06-c284-4bdf-aded-196a71a1656b" providerId="ADAL" clId="{DB8BC619-F445-4EE4-B648-2C7D9AFFDDAE}" dt="2023-08-28T12:52:07.514" v="901"/>
          <ac:spMkLst>
            <pc:docMk/>
            <pc:sldMk cId="3265727977" sldId="341"/>
            <ac:spMk id="20" creationId="{BD1EA316-78E0-1F61-0A5B-0267D5FF49B3}"/>
          </ac:spMkLst>
        </pc:spChg>
        <pc:picChg chg="add del mod">
          <ac:chgData name="Albin Berggren" userId="429d9b06-c284-4bdf-aded-196a71a1656b" providerId="ADAL" clId="{DB8BC619-F445-4EE4-B648-2C7D9AFFDDAE}" dt="2023-08-28T12:52:10.658" v="910" actId="931"/>
          <ac:picMkLst>
            <pc:docMk/>
            <pc:sldMk cId="3265727977" sldId="341"/>
            <ac:picMk id="16" creationId="{8655E06A-D818-1FEE-9828-02A47A1D4F25}"/>
          </ac:picMkLst>
        </pc:picChg>
        <pc:picChg chg="add del mod">
          <ac:chgData name="Albin Berggren" userId="429d9b06-c284-4bdf-aded-196a71a1656b" providerId="ADAL" clId="{DB8BC619-F445-4EE4-B648-2C7D9AFFDDAE}" dt="2023-08-28T12:52:09.271" v="906"/>
          <ac:picMkLst>
            <pc:docMk/>
            <pc:sldMk cId="3265727977" sldId="341"/>
            <ac:picMk id="17" creationId="{F0EFD323-A6C4-F4A8-34DC-5377FE0BA162}"/>
          </ac:picMkLst>
        </pc:picChg>
        <pc:picChg chg="add del mod">
          <ac:chgData name="Albin Berggren" userId="429d9b06-c284-4bdf-aded-196a71a1656b" providerId="ADAL" clId="{DB8BC619-F445-4EE4-B648-2C7D9AFFDDAE}" dt="2023-08-28T12:52:07.514" v="901"/>
          <ac:picMkLst>
            <pc:docMk/>
            <pc:sldMk cId="3265727977" sldId="341"/>
            <ac:picMk id="19" creationId="{DFDB4E57-A0A4-5520-DE62-6879337B1888}"/>
          </ac:picMkLst>
        </pc:picChg>
      </pc:sldChg>
      <pc:sldChg chg="addSp delSp modSp new mod modClrScheme chgLayout">
        <pc:chgData name="Albin Berggren" userId="429d9b06-c284-4bdf-aded-196a71a1656b" providerId="ADAL" clId="{DB8BC619-F445-4EE4-B648-2C7D9AFFDDAE}" dt="2023-08-28T12:56:13.235" v="929" actId="478"/>
        <pc:sldMkLst>
          <pc:docMk/>
          <pc:sldMk cId="3447311838" sldId="342"/>
        </pc:sldMkLst>
        <pc:spChg chg="del">
          <ac:chgData name="Albin Berggren" userId="429d9b06-c284-4bdf-aded-196a71a1656b" providerId="ADAL" clId="{DB8BC619-F445-4EE4-B648-2C7D9AFFDDAE}" dt="2023-08-28T12:53:28.306" v="912" actId="700"/>
          <ac:spMkLst>
            <pc:docMk/>
            <pc:sldMk cId="3447311838" sldId="342"/>
            <ac:spMk id="2" creationId="{B0B3859B-6F93-EB80-5D95-DF7A7907D5CB}"/>
          </ac:spMkLst>
        </pc:spChg>
        <pc:spChg chg="del mod ord">
          <ac:chgData name="Albin Berggren" userId="429d9b06-c284-4bdf-aded-196a71a1656b" providerId="ADAL" clId="{DB8BC619-F445-4EE4-B648-2C7D9AFFDDAE}" dt="2023-08-28T12:53:28.306" v="912" actId="700"/>
          <ac:spMkLst>
            <pc:docMk/>
            <pc:sldMk cId="3447311838" sldId="342"/>
            <ac:spMk id="3" creationId="{4CD261F1-4DDC-7216-A751-E6E3B6E63DF2}"/>
          </ac:spMkLst>
        </pc:spChg>
        <pc:spChg chg="del mod ord">
          <ac:chgData name="Albin Berggren" userId="429d9b06-c284-4bdf-aded-196a71a1656b" providerId="ADAL" clId="{DB8BC619-F445-4EE4-B648-2C7D9AFFDDAE}" dt="2023-08-28T12:56:13.235" v="929" actId="478"/>
          <ac:spMkLst>
            <pc:docMk/>
            <pc:sldMk cId="3447311838" sldId="342"/>
            <ac:spMk id="4" creationId="{1915BBD7-67B3-07B5-9187-530062D34A54}"/>
          </ac:spMkLst>
        </pc:spChg>
        <pc:spChg chg="add del mod ord">
          <ac:chgData name="Albin Berggren" userId="429d9b06-c284-4bdf-aded-196a71a1656b" providerId="ADAL" clId="{DB8BC619-F445-4EE4-B648-2C7D9AFFDDAE}" dt="2023-08-28T12:53:38.552" v="913" actId="931"/>
          <ac:spMkLst>
            <pc:docMk/>
            <pc:sldMk cId="3447311838" sldId="342"/>
            <ac:spMk id="5" creationId="{1E88CC63-8023-DB94-38D8-A2765D73F19E}"/>
          </ac:spMkLst>
        </pc:spChg>
        <pc:picChg chg="add mod modCrop">
          <ac:chgData name="Albin Berggren" userId="429d9b06-c284-4bdf-aded-196a71a1656b" providerId="ADAL" clId="{DB8BC619-F445-4EE4-B648-2C7D9AFFDDAE}" dt="2023-08-28T12:54:05.052" v="918" actId="18131"/>
          <ac:picMkLst>
            <pc:docMk/>
            <pc:sldMk cId="3447311838" sldId="342"/>
            <ac:picMk id="7" creationId="{4A7A583F-85AB-629E-AF58-D3EFD8E872AB}"/>
          </ac:picMkLst>
        </pc:picChg>
      </pc:sldChg>
      <pc:sldChg chg="addSp delSp modSp new mod modClrScheme chgLayout">
        <pc:chgData name="Albin Berggren" userId="429d9b06-c284-4bdf-aded-196a71a1656b" providerId="ADAL" clId="{DB8BC619-F445-4EE4-B648-2C7D9AFFDDAE}" dt="2023-08-28T12:56:47.333" v="931" actId="18131"/>
        <pc:sldMkLst>
          <pc:docMk/>
          <pc:sldMk cId="1773661069" sldId="343"/>
        </pc:sldMkLst>
        <pc:spChg chg="del">
          <ac:chgData name="Albin Berggren" userId="429d9b06-c284-4bdf-aded-196a71a1656b" providerId="ADAL" clId="{DB8BC619-F445-4EE4-B648-2C7D9AFFDDAE}" dt="2023-08-28T12:54:40.431" v="921" actId="700"/>
          <ac:spMkLst>
            <pc:docMk/>
            <pc:sldMk cId="1773661069" sldId="343"/>
            <ac:spMk id="2" creationId="{05230D7D-8C27-A0D9-ACF7-0101F0E60FAF}"/>
          </ac:spMkLst>
        </pc:spChg>
        <pc:spChg chg="del">
          <ac:chgData name="Albin Berggren" userId="429d9b06-c284-4bdf-aded-196a71a1656b" providerId="ADAL" clId="{DB8BC619-F445-4EE4-B648-2C7D9AFFDDAE}" dt="2023-08-28T12:54:40.431" v="921" actId="700"/>
          <ac:spMkLst>
            <pc:docMk/>
            <pc:sldMk cId="1773661069" sldId="343"/>
            <ac:spMk id="3" creationId="{6B0ABC43-1F91-2249-8119-4B57500CC564}"/>
          </ac:spMkLst>
        </pc:spChg>
        <pc:spChg chg="del mod ord">
          <ac:chgData name="Albin Berggren" userId="429d9b06-c284-4bdf-aded-196a71a1656b" providerId="ADAL" clId="{DB8BC619-F445-4EE4-B648-2C7D9AFFDDAE}" dt="2023-08-28T12:56:20.193" v="930" actId="478"/>
          <ac:spMkLst>
            <pc:docMk/>
            <pc:sldMk cId="1773661069" sldId="343"/>
            <ac:spMk id="4" creationId="{502E092A-3DBF-DDB3-4C4D-0A6278F0FBEB}"/>
          </ac:spMkLst>
        </pc:spChg>
        <pc:spChg chg="add del mod ord">
          <ac:chgData name="Albin Berggren" userId="429d9b06-c284-4bdf-aded-196a71a1656b" providerId="ADAL" clId="{DB8BC619-F445-4EE4-B648-2C7D9AFFDDAE}" dt="2023-08-28T12:55:18.429" v="922" actId="931"/>
          <ac:spMkLst>
            <pc:docMk/>
            <pc:sldMk cId="1773661069" sldId="343"/>
            <ac:spMk id="5" creationId="{39E35BC7-BD34-1B22-6AA5-7517095AB87C}"/>
          </ac:spMkLst>
        </pc:spChg>
        <pc:picChg chg="add mod modCrop">
          <ac:chgData name="Albin Berggren" userId="429d9b06-c284-4bdf-aded-196a71a1656b" providerId="ADAL" clId="{DB8BC619-F445-4EE4-B648-2C7D9AFFDDAE}" dt="2023-08-28T12:56:47.333" v="931" actId="18131"/>
          <ac:picMkLst>
            <pc:docMk/>
            <pc:sldMk cId="1773661069" sldId="343"/>
            <ac:picMk id="7" creationId="{BF2CA688-4BF9-9A3A-3E0F-3AF6CFF92B87}"/>
          </ac:picMkLst>
        </pc:picChg>
      </pc:sldChg>
      <pc:sldChg chg="delSp new mod modClrScheme chgLayout">
        <pc:chgData name="Albin Berggren" userId="429d9b06-c284-4bdf-aded-196a71a1656b" providerId="ADAL" clId="{DB8BC619-F445-4EE4-B648-2C7D9AFFDDAE}" dt="2023-08-28T12:57:05.939" v="933" actId="700"/>
        <pc:sldMkLst>
          <pc:docMk/>
          <pc:sldMk cId="2269506168" sldId="344"/>
        </pc:sldMkLst>
        <pc:spChg chg="del">
          <ac:chgData name="Albin Berggren" userId="429d9b06-c284-4bdf-aded-196a71a1656b" providerId="ADAL" clId="{DB8BC619-F445-4EE4-B648-2C7D9AFFDDAE}" dt="2023-08-28T12:57:05.939" v="933" actId="700"/>
          <ac:spMkLst>
            <pc:docMk/>
            <pc:sldMk cId="2269506168" sldId="344"/>
            <ac:spMk id="2" creationId="{EB947D80-D6C9-AA68-019A-640441263423}"/>
          </ac:spMkLst>
        </pc:spChg>
      </pc:sldChg>
      <pc:sldChg chg="addSp delSp modSp new mod modClrScheme chgLayout">
        <pc:chgData name="Albin Berggren" userId="429d9b06-c284-4bdf-aded-196a71a1656b" providerId="ADAL" clId="{DB8BC619-F445-4EE4-B648-2C7D9AFFDDAE}" dt="2023-08-28T13:35:08.912" v="1424" actId="255"/>
        <pc:sldMkLst>
          <pc:docMk/>
          <pc:sldMk cId="1439575466" sldId="345"/>
        </pc:sldMkLst>
        <pc:spChg chg="del mod ord">
          <ac:chgData name="Albin Berggren" userId="429d9b06-c284-4bdf-aded-196a71a1656b" providerId="ADAL" clId="{DB8BC619-F445-4EE4-B648-2C7D9AFFDDAE}" dt="2023-08-28T13:00:45.507" v="1025" actId="700"/>
          <ac:spMkLst>
            <pc:docMk/>
            <pc:sldMk cId="1439575466" sldId="345"/>
            <ac:spMk id="2" creationId="{7F410AE9-739B-1E5C-F8F9-26CB8A722600}"/>
          </ac:spMkLst>
        </pc:spChg>
        <pc:spChg chg="del mod ord">
          <ac:chgData name="Albin Berggren" userId="429d9b06-c284-4bdf-aded-196a71a1656b" providerId="ADAL" clId="{DB8BC619-F445-4EE4-B648-2C7D9AFFDDAE}" dt="2023-08-28T13:00:45.507" v="1025" actId="700"/>
          <ac:spMkLst>
            <pc:docMk/>
            <pc:sldMk cId="1439575466" sldId="345"/>
            <ac:spMk id="3" creationId="{B2D3668F-39DD-CFD1-7C71-31C9A2620A82}"/>
          </ac:spMkLst>
        </pc:spChg>
        <pc:spChg chg="mod ord">
          <ac:chgData name="Albin Berggren" userId="429d9b06-c284-4bdf-aded-196a71a1656b" providerId="ADAL" clId="{DB8BC619-F445-4EE4-B648-2C7D9AFFDDAE}" dt="2023-08-28T13:00:45.507" v="1025" actId="700"/>
          <ac:spMkLst>
            <pc:docMk/>
            <pc:sldMk cId="1439575466" sldId="345"/>
            <ac:spMk id="4" creationId="{CCAF6204-5BB2-5339-5E11-C7CA83E9C460}"/>
          </ac:spMkLst>
        </pc:spChg>
        <pc:spChg chg="add mod ord">
          <ac:chgData name="Albin Berggren" userId="429d9b06-c284-4bdf-aded-196a71a1656b" providerId="ADAL" clId="{DB8BC619-F445-4EE4-B648-2C7D9AFFDDAE}" dt="2023-08-28T13:00:49.831" v="1029" actId="20577"/>
          <ac:spMkLst>
            <pc:docMk/>
            <pc:sldMk cId="1439575466" sldId="345"/>
            <ac:spMk id="5" creationId="{E771A0CA-2659-28B2-87DA-CD73F842510A}"/>
          </ac:spMkLst>
        </pc:spChg>
        <pc:spChg chg="add mod ord">
          <ac:chgData name="Albin Berggren" userId="429d9b06-c284-4bdf-aded-196a71a1656b" providerId="ADAL" clId="{DB8BC619-F445-4EE4-B648-2C7D9AFFDDAE}" dt="2023-08-28T13:34:56.037" v="1421" actId="6549"/>
          <ac:spMkLst>
            <pc:docMk/>
            <pc:sldMk cId="1439575466" sldId="345"/>
            <ac:spMk id="6" creationId="{370A848C-B8D3-A105-2D37-E51654AE6E39}"/>
          </ac:spMkLst>
        </pc:spChg>
        <pc:spChg chg="add mod ord">
          <ac:chgData name="Albin Berggren" userId="429d9b06-c284-4bdf-aded-196a71a1656b" providerId="ADAL" clId="{DB8BC619-F445-4EE4-B648-2C7D9AFFDDAE}" dt="2023-08-28T13:35:08.912" v="1424" actId="255"/>
          <ac:spMkLst>
            <pc:docMk/>
            <pc:sldMk cId="1439575466" sldId="345"/>
            <ac:spMk id="7" creationId="{4455F0E9-1E20-A218-3D1C-EE37922E9F9D}"/>
          </ac:spMkLst>
        </pc:spChg>
        <pc:spChg chg="add mod ord">
          <ac:chgData name="Albin Berggren" userId="429d9b06-c284-4bdf-aded-196a71a1656b" providerId="ADAL" clId="{DB8BC619-F445-4EE4-B648-2C7D9AFFDDAE}" dt="2023-08-28T13:00:52.727" v="1033" actId="20577"/>
          <ac:spMkLst>
            <pc:docMk/>
            <pc:sldMk cId="1439575466" sldId="345"/>
            <ac:spMk id="8" creationId="{95A4A9C1-8A8A-37F4-6CB8-DD464EF2C779}"/>
          </ac:spMkLst>
        </pc:spChg>
        <pc:picChg chg="add del mod">
          <ac:chgData name="Albin Berggren" userId="429d9b06-c284-4bdf-aded-196a71a1656b" providerId="ADAL" clId="{DB8BC619-F445-4EE4-B648-2C7D9AFFDDAE}" dt="2023-08-28T13:06:17.310" v="1080" actId="21"/>
          <ac:picMkLst>
            <pc:docMk/>
            <pc:sldMk cId="1439575466" sldId="345"/>
            <ac:picMk id="10" creationId="{895599AF-7055-B587-1E5A-414D561BA4C3}"/>
          </ac:picMkLst>
        </pc:picChg>
        <pc:picChg chg="add del mod">
          <ac:chgData name="Albin Berggren" userId="429d9b06-c284-4bdf-aded-196a71a1656b" providerId="ADAL" clId="{DB8BC619-F445-4EE4-B648-2C7D9AFFDDAE}" dt="2023-08-28T13:06:17.310" v="1080" actId="21"/>
          <ac:picMkLst>
            <pc:docMk/>
            <pc:sldMk cId="1439575466" sldId="345"/>
            <ac:picMk id="12" creationId="{00694904-3DD8-A748-CCD0-744524F081CC}"/>
          </ac:picMkLst>
        </pc:picChg>
        <pc:picChg chg="add del mod">
          <ac:chgData name="Albin Berggren" userId="429d9b06-c284-4bdf-aded-196a71a1656b" providerId="ADAL" clId="{DB8BC619-F445-4EE4-B648-2C7D9AFFDDAE}" dt="2023-08-28T13:06:17.310" v="1080" actId="21"/>
          <ac:picMkLst>
            <pc:docMk/>
            <pc:sldMk cId="1439575466" sldId="345"/>
            <ac:picMk id="14" creationId="{145EEA5C-4655-3724-BD39-DBD0B78D46D4}"/>
          </ac:picMkLst>
        </pc:picChg>
        <pc:picChg chg="add del mod">
          <ac:chgData name="Albin Berggren" userId="429d9b06-c284-4bdf-aded-196a71a1656b" providerId="ADAL" clId="{DB8BC619-F445-4EE4-B648-2C7D9AFFDDAE}" dt="2023-08-28T13:06:17.310" v="1080" actId="21"/>
          <ac:picMkLst>
            <pc:docMk/>
            <pc:sldMk cId="1439575466" sldId="345"/>
            <ac:picMk id="16" creationId="{29216990-D6A8-3107-AF64-B6EED3085760}"/>
          </ac:picMkLst>
        </pc:picChg>
        <pc:picChg chg="add del mod">
          <ac:chgData name="Albin Berggren" userId="429d9b06-c284-4bdf-aded-196a71a1656b" providerId="ADAL" clId="{DB8BC619-F445-4EE4-B648-2C7D9AFFDDAE}" dt="2023-08-28T13:06:17.310" v="1080" actId="21"/>
          <ac:picMkLst>
            <pc:docMk/>
            <pc:sldMk cId="1439575466" sldId="345"/>
            <ac:picMk id="18" creationId="{DF52109F-A584-82DE-C8DD-9BBB8A019579}"/>
          </ac:picMkLst>
        </pc:picChg>
        <pc:picChg chg="add mod">
          <ac:chgData name="Albin Berggren" userId="429d9b06-c284-4bdf-aded-196a71a1656b" providerId="ADAL" clId="{DB8BC619-F445-4EE4-B648-2C7D9AFFDDAE}" dt="2023-08-28T13:18:53.033" v="1349" actId="14100"/>
          <ac:picMkLst>
            <pc:docMk/>
            <pc:sldMk cId="1439575466" sldId="345"/>
            <ac:picMk id="20" creationId="{E81F61C4-53BC-683D-46B7-12FB22834E69}"/>
          </ac:picMkLst>
        </pc:picChg>
      </pc:sldChg>
    </pc:docChg>
  </pc:docChgLst>
  <pc:docChgLst>
    <pc:chgData name="Albin Berggren" userId="S::albin.berggren@kultur.goteborg.se::429d9b06-c284-4bdf-aded-196a71a1656b" providerId="AD" clId="Web-{C28CF290-051E-4965-9A67-9E3D62786A88}"/>
    <pc:docChg chg="modSld">
      <pc:chgData name="Albin Berggren" userId="S::albin.berggren@kultur.goteborg.se::429d9b06-c284-4bdf-aded-196a71a1656b" providerId="AD" clId="Web-{C28CF290-051E-4965-9A67-9E3D62786A88}" dt="2023-08-30T15:52:45.690" v="25" actId="20577"/>
      <pc:docMkLst>
        <pc:docMk/>
      </pc:docMkLst>
      <pc:sldChg chg="modSp">
        <pc:chgData name="Albin Berggren" userId="S::albin.berggren@kultur.goteborg.se::429d9b06-c284-4bdf-aded-196a71a1656b" providerId="AD" clId="Web-{C28CF290-051E-4965-9A67-9E3D62786A88}" dt="2023-08-30T15:50:55.222" v="19" actId="1076"/>
        <pc:sldMkLst>
          <pc:docMk/>
          <pc:sldMk cId="2767452154" sldId="319"/>
        </pc:sldMkLst>
        <pc:spChg chg="mod">
          <ac:chgData name="Albin Berggren" userId="S::albin.berggren@kultur.goteborg.se::429d9b06-c284-4bdf-aded-196a71a1656b" providerId="AD" clId="Web-{C28CF290-051E-4965-9A67-9E3D62786A88}" dt="2023-08-30T15:50:31.863" v="17" actId="20577"/>
          <ac:spMkLst>
            <pc:docMk/>
            <pc:sldMk cId="2767452154" sldId="319"/>
            <ac:spMk id="5" creationId="{80827A4B-3AC2-770D-FD0F-C7B851A506ED}"/>
          </ac:spMkLst>
        </pc:spChg>
        <pc:spChg chg="mod">
          <ac:chgData name="Albin Berggren" userId="S::albin.berggren@kultur.goteborg.se::429d9b06-c284-4bdf-aded-196a71a1656b" providerId="AD" clId="Web-{C28CF290-051E-4965-9A67-9E3D62786A88}" dt="2023-08-30T15:50:55.222" v="19" actId="1076"/>
          <ac:spMkLst>
            <pc:docMk/>
            <pc:sldMk cId="2767452154" sldId="319"/>
            <ac:spMk id="6" creationId="{1E53DBD5-6D18-8319-FA3D-735F7FDFD9F3}"/>
          </ac:spMkLst>
        </pc:spChg>
      </pc:sldChg>
      <pc:sldChg chg="modSp">
        <pc:chgData name="Albin Berggren" userId="S::albin.berggren@kultur.goteborg.se::429d9b06-c284-4bdf-aded-196a71a1656b" providerId="AD" clId="Web-{C28CF290-051E-4965-9A67-9E3D62786A88}" dt="2023-08-30T15:51:17.175" v="21" actId="20577"/>
        <pc:sldMkLst>
          <pc:docMk/>
          <pc:sldMk cId="3235474860" sldId="324"/>
        </pc:sldMkLst>
        <pc:spChg chg="mod">
          <ac:chgData name="Albin Berggren" userId="S::albin.berggren@kultur.goteborg.se::429d9b06-c284-4bdf-aded-196a71a1656b" providerId="AD" clId="Web-{C28CF290-051E-4965-9A67-9E3D62786A88}" dt="2023-08-30T15:51:17.175" v="21" actId="20577"/>
          <ac:spMkLst>
            <pc:docMk/>
            <pc:sldMk cId="3235474860" sldId="324"/>
            <ac:spMk id="8" creationId="{F174B502-3734-E2F4-F394-FE7B3F3D7C6A}"/>
          </ac:spMkLst>
        </pc:spChg>
      </pc:sldChg>
      <pc:sldChg chg="modSp">
        <pc:chgData name="Albin Berggren" userId="S::albin.berggren@kultur.goteborg.se::429d9b06-c284-4bdf-aded-196a71a1656b" providerId="AD" clId="Web-{C28CF290-051E-4965-9A67-9E3D62786A88}" dt="2023-08-30T15:52:45.690" v="25" actId="20577"/>
        <pc:sldMkLst>
          <pc:docMk/>
          <pc:sldMk cId="1554242145" sldId="339"/>
        </pc:sldMkLst>
        <pc:spChg chg="mod">
          <ac:chgData name="Albin Berggren" userId="S::albin.berggren@kultur.goteborg.se::429d9b06-c284-4bdf-aded-196a71a1656b" providerId="AD" clId="Web-{C28CF290-051E-4965-9A67-9E3D62786A88}" dt="2023-08-30T15:52:45.690" v="25" actId="20577"/>
          <ac:spMkLst>
            <pc:docMk/>
            <pc:sldMk cId="1554242145" sldId="339"/>
            <ac:spMk id="5" creationId="{24876EE4-AE90-09E3-3469-D035D2B037D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28D75527-1052-40CF-90A7-805EC4F77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82182B2-420A-475A-83CF-72C9A1964B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C205A-9430-4E5A-85FB-F3E73F63B011}" type="datetime1">
              <a:rPr lang="sv-SE" smtClean="0"/>
              <a:t>2023-08-30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CFEBD13-AD79-4726-9C7A-9E5C531A1A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00A28DF-4169-4B51-B8D3-AA9A5D612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0780-C7EB-45E8-96EB-66D0986C42C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0337014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4AAD0-6288-419F-BB15-0731074F23BD}" type="datetime1">
              <a:rPr lang="sv-SE" smtClean="0"/>
              <a:t>2023-08-30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086EF-3011-429C-976B-61D9CA3A2B5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5868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54AAD0-6288-419F-BB15-0731074F23BD}" type="datetime1">
              <a:rPr lang="sv-SE" smtClean="0"/>
              <a:t>2023-08-30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341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54AAD0-6288-419F-BB15-0731074F23BD}" type="datetime1">
              <a:rPr lang="sv-SE" smtClean="0"/>
              <a:t>2023-08-30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825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54AAD0-6288-419F-BB15-0731074F23BD}" type="datetime1">
              <a:rPr lang="sv-SE" smtClean="0"/>
              <a:t>2023-08-30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2068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A498384-6791-46CF-8941-1C161A12D23F}" type="datetime1">
              <a:rPr lang="sv-SE" smtClean="0"/>
              <a:t>2023-08-30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3829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54AAD0-6288-419F-BB15-0731074F23BD}" type="datetime1">
              <a:rPr lang="sv-SE" smtClean="0"/>
              <a:t>2023-08-30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7772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254AAD0-6288-419F-BB15-0731074F23BD}" type="datetime1">
              <a:rPr lang="sv-SE" smtClean="0"/>
              <a:t>2023-08-30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1086EF-3011-429C-976B-61D9CA3A2B54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0797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85FBD26-6317-40A1-8F41-6894D1A4A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4856"/>
            <a:ext cx="12192000" cy="5711952"/>
          </a:xfrm>
          <a:prstGeom prst="rect">
            <a:avLst/>
          </a:prstGeo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38F1923-0B5F-4D66-8AF0-E2A88CF7C6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51490E-44FB-44DA-8EF1-51045DE333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035" y="3175086"/>
            <a:ext cx="7053936" cy="164629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612000" anchor="b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BDE72DA1-47A7-400C-A538-71A59691C4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350" y="4285343"/>
            <a:ext cx="6256338" cy="275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4" name="Platshållare för sidfot 1">
            <a:extLst>
              <a:ext uri="{FF2B5EF4-FFF2-40B4-BE49-F238E27FC236}">
                <a16:creationId xmlns:a16="http://schemas.microsoft.com/office/drawing/2014/main" id="{7A27A7B7-1A3F-4706-BF1A-0C451E602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1794423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E3B9083-A29C-4A01-86AE-134989A08202}"/>
              </a:ext>
            </a:extLst>
          </p:cNvPr>
          <p:cNvSpPr/>
          <p:nvPr userDrawn="1"/>
        </p:nvSpPr>
        <p:spPr>
          <a:xfrm>
            <a:off x="0" y="1144854"/>
            <a:ext cx="12192000" cy="571314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ubrik 4">
            <a:extLst>
              <a:ext uri="{FF2B5EF4-FFF2-40B4-BE49-F238E27FC236}">
                <a16:creationId xmlns:a16="http://schemas.microsoft.com/office/drawing/2014/main" id="{93FB32CA-27A1-4AD8-AC58-CB2585F7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288" y="1530351"/>
            <a:ext cx="8348662" cy="96379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D5137C-73A1-48E3-9D11-8179FD64977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288" y="2735246"/>
            <a:ext cx="8348662" cy="3465529"/>
          </a:xfrm>
        </p:spPr>
        <p:txBody>
          <a:bodyPr/>
          <a:lstStyle>
            <a:lvl1pPr marL="230384" indent="-230384">
              <a:lnSpc>
                <a:spcPct val="110000"/>
              </a:lnSpc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sidfot 1">
            <a:extLst>
              <a:ext uri="{FF2B5EF4-FFF2-40B4-BE49-F238E27FC236}">
                <a16:creationId xmlns:a16="http://schemas.microsoft.com/office/drawing/2014/main" id="{19AA3C87-3240-4B95-8345-C5DB08220D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366873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76E6E766-FB46-4445-ADE7-8B201E97A53E}"/>
              </a:ext>
            </a:extLst>
          </p:cNvPr>
          <p:cNvSpPr/>
          <p:nvPr userDrawn="1"/>
        </p:nvSpPr>
        <p:spPr>
          <a:xfrm>
            <a:off x="0" y="1144854"/>
            <a:ext cx="12192000" cy="57131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ubrik 4">
            <a:extLst>
              <a:ext uri="{FF2B5EF4-FFF2-40B4-BE49-F238E27FC236}">
                <a16:creationId xmlns:a16="http://schemas.microsoft.com/office/drawing/2014/main" id="{93FB32CA-27A1-4AD8-AC58-CB2585F7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288" y="1530351"/>
            <a:ext cx="8348662" cy="96379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D5137C-73A1-48E3-9D11-8179FD64977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288" y="2735246"/>
            <a:ext cx="8348662" cy="3465529"/>
          </a:xfrm>
        </p:spPr>
        <p:txBody>
          <a:bodyPr/>
          <a:lstStyle>
            <a:lvl1pPr marL="230384" indent="-230384">
              <a:lnSpc>
                <a:spcPct val="110000"/>
              </a:lnSpc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sidfot 1">
            <a:extLst>
              <a:ext uri="{FF2B5EF4-FFF2-40B4-BE49-F238E27FC236}">
                <a16:creationId xmlns:a16="http://schemas.microsoft.com/office/drawing/2014/main" id="{500AD0DC-DB3B-464D-A85D-0F6FC2F8A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235985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638" y="2735245"/>
            <a:ext cx="4626362" cy="3465529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/>
            </a:lvl1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7238" y="2735245"/>
            <a:ext cx="4626362" cy="3465529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/>
            </a:lvl1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ubrik 4">
            <a:extLst>
              <a:ext uri="{FF2B5EF4-FFF2-40B4-BE49-F238E27FC236}">
                <a16:creationId xmlns:a16="http://schemas.microsoft.com/office/drawing/2014/main" id="{6ED5A223-0152-4509-954C-EC64DEF85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1530351"/>
            <a:ext cx="4626362" cy="963792"/>
          </a:xfrm>
        </p:spPr>
        <p:txBody>
          <a:bodyPr tIns="0" bIns="0">
            <a:noAutofit/>
          </a:bodyPr>
          <a:lstStyle>
            <a:lvl1pPr>
              <a:defRPr sz="2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40F7B81-AA8C-44AF-9D07-889EE72F3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867" y="1530172"/>
            <a:ext cx="4625733" cy="96379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>
                <a:latin typeface="+mj-lt"/>
              </a:defRPr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4" name="Platshållare för sidfot 1">
            <a:extLst>
              <a:ext uri="{FF2B5EF4-FFF2-40B4-BE49-F238E27FC236}">
                <a16:creationId xmlns:a16="http://schemas.microsoft.com/office/drawing/2014/main" id="{BAE4D634-E376-4D42-B316-3B3879870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4085440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  <p15:guide id="2" pos="6947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 mindr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C9B43C6-89FD-4564-BB62-9B67C1AE2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ubrik 4">
            <a:extLst>
              <a:ext uri="{FF2B5EF4-FFF2-40B4-BE49-F238E27FC236}">
                <a16:creationId xmlns:a16="http://schemas.microsoft.com/office/drawing/2014/main" id="{6ED5A223-0152-4509-954C-EC64DEF85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1276351"/>
            <a:ext cx="4626362" cy="743128"/>
          </a:xfrm>
        </p:spPr>
        <p:txBody>
          <a:bodyPr tIns="0" bIns="0" anchor="b" anchorCtr="0">
            <a:noAutofit/>
          </a:bodyPr>
          <a:lstStyle>
            <a:lvl1pPr>
              <a:defRPr sz="18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3638" y="2146301"/>
            <a:ext cx="4626362" cy="4054474"/>
          </a:xfrm>
        </p:spPr>
        <p:txBody>
          <a:bodyPr>
            <a:normAutofit/>
          </a:bodyPr>
          <a:lstStyle>
            <a:lvl1pPr marL="144000" indent="-144000">
              <a:buFont typeface="Arial" panose="020B0604020202020204" pitchFamily="34" charset="0"/>
              <a:buChar char="›"/>
              <a:defRPr sz="1400"/>
            </a:lvl1pPr>
            <a:lvl2pPr marL="398233" indent="-171450">
              <a:buFont typeface="Arial" panose="020B0604020202020204" pitchFamily="34" charset="0"/>
              <a:buChar char="›"/>
              <a:defRPr sz="1200"/>
            </a:lvl2pPr>
            <a:lvl3pPr marL="628614" indent="-171450">
              <a:buFont typeface="Arial" panose="020B0604020202020204" pitchFamily="34" charset="0"/>
              <a:buChar char="›"/>
              <a:defRPr sz="1200"/>
            </a:lvl3pPr>
            <a:lvl4pPr marL="857198" indent="-171450">
              <a:buFont typeface="Arial" panose="020B0604020202020204" pitchFamily="34" charset="0"/>
              <a:buChar char="›"/>
              <a:defRPr sz="1200"/>
            </a:lvl4pPr>
            <a:lvl5pPr marL="1087580" indent="-171450"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40F7B81-AA8C-44AF-9D07-889EE72F3A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7867" y="1276172"/>
            <a:ext cx="4625733" cy="743128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>
                <a:latin typeface="+mj-lt"/>
              </a:defRPr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7238" y="2146301"/>
            <a:ext cx="4626362" cy="4054474"/>
          </a:xfrm>
        </p:spPr>
        <p:txBody>
          <a:bodyPr>
            <a:normAutofit/>
          </a:bodyPr>
          <a:lstStyle>
            <a:lvl1pPr marL="144000" indent="-144000">
              <a:buFont typeface="Arial" panose="020B0604020202020204" pitchFamily="34" charset="0"/>
              <a:buChar char="›"/>
              <a:defRPr sz="1400"/>
            </a:lvl1pPr>
            <a:lvl2pPr marL="398233" indent="-171450">
              <a:buFont typeface="Arial" panose="020B0604020202020204" pitchFamily="34" charset="0"/>
              <a:buChar char="›"/>
              <a:defRPr sz="1200"/>
            </a:lvl2pPr>
            <a:lvl3pPr marL="628614" indent="-171450">
              <a:buFont typeface="Arial" panose="020B0604020202020204" pitchFamily="34" charset="0"/>
              <a:buChar char="›"/>
              <a:defRPr sz="1200"/>
            </a:lvl3pPr>
            <a:lvl4pPr marL="857198" indent="-171450">
              <a:buFont typeface="Arial" panose="020B0604020202020204" pitchFamily="34" charset="0"/>
              <a:buChar char="›"/>
              <a:defRPr sz="1200"/>
            </a:lvl4pPr>
            <a:lvl5pPr marL="1087580" indent="-171450">
              <a:buFont typeface="Arial" panose="020B0604020202020204" pitchFamily="34" charset="0"/>
              <a:buChar char="›"/>
              <a:defRPr sz="1200"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8" name="Platshållare för sidfot 1">
            <a:extLst>
              <a:ext uri="{FF2B5EF4-FFF2-40B4-BE49-F238E27FC236}">
                <a16:creationId xmlns:a16="http://schemas.microsoft.com/office/drawing/2014/main" id="{BCFCA8FB-9350-4455-A8F8-391E58FE6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1364513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  <p15:guide id="2" pos="6947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sidfot 1">
            <a:extLst>
              <a:ext uri="{FF2B5EF4-FFF2-40B4-BE49-F238E27FC236}">
                <a16:creationId xmlns:a16="http://schemas.microsoft.com/office/drawing/2014/main" id="{1CF7BA1C-71DA-4C73-AD7E-C8F5A8ABD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844714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7D17471-C2BB-4B23-A98B-B950F5A28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24590"/>
            <a:ext cx="12192001" cy="57392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68438ED-4207-4219-B891-EA4A975BA1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7" y="1307419"/>
            <a:ext cx="5757329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6BFB4A7-3F95-42E8-B0C6-567DCE6BEC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5757408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20" name="Platshållare för sidfot 1">
            <a:extLst>
              <a:ext uri="{FF2B5EF4-FFF2-40B4-BE49-F238E27FC236}">
                <a16:creationId xmlns:a16="http://schemas.microsoft.com/office/drawing/2014/main" id="{BC5B4D5B-5AA6-4698-9B0D-37A7973D1D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315378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8070EC6-B256-4BDE-918F-D59759AD6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124590"/>
            <a:ext cx="12192001" cy="57392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6F2A71-C064-4E50-B7C9-C9DD33B27C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7" y="1307419"/>
            <a:ext cx="5757329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2F36C4-38BA-4FEF-B9E5-18ADD5AE9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5757408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C4AA75B1-B07F-4AF9-9180-57286447C7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283532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9BFC4B6C-5DAB-433A-816D-94DAE3115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5539"/>
            <a:ext cx="12192000" cy="57324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6F2A71-C064-4E50-B7C9-C9DD33B27C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7" y="1307419"/>
            <a:ext cx="5757329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2F36C4-38BA-4FEF-B9E5-18ADD5AE9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5757408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8" name="Platshållare för sidfot 1">
            <a:extLst>
              <a:ext uri="{FF2B5EF4-FFF2-40B4-BE49-F238E27FC236}">
                <a16:creationId xmlns:a16="http://schemas.microsoft.com/office/drawing/2014/main" id="{8BCA8050-6D26-482F-BFBD-08D7FF38B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3877768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text&#10;&#10;Automatiskt genererad beskrivning">
            <a:extLst>
              <a:ext uri="{FF2B5EF4-FFF2-40B4-BE49-F238E27FC236}">
                <a16:creationId xmlns:a16="http://schemas.microsoft.com/office/drawing/2014/main" id="{B5CEB5CE-0B2E-4D2A-8754-41F11D7A5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5538"/>
            <a:ext cx="12192000" cy="57324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F6F2A71-C064-4E50-B7C9-C9DD33B27C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7" y="1307419"/>
            <a:ext cx="5757329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2F36C4-38BA-4FEF-B9E5-18ADD5AE9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5757408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8" name="Platshållare för sidfot 1">
            <a:extLst>
              <a:ext uri="{FF2B5EF4-FFF2-40B4-BE49-F238E27FC236}">
                <a16:creationId xmlns:a16="http://schemas.microsoft.com/office/drawing/2014/main" id="{8BCA8050-6D26-482F-BFBD-08D7FF38B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783577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fot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7227887" cy="5732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A94ECF2-890A-4999-9213-04935E5C7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888" y="1125538"/>
            <a:ext cx="4964112" cy="573246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230384" marR="0" lvl="0" indent="-230384" algn="l" defTabSz="9143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›"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54AC86-0A53-4C4C-9339-ADAEE84F6D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8" y="1307419"/>
            <a:ext cx="4932294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5460A2A-7305-4BD4-A04C-B4CE67BE8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4932362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3646671C-0038-4503-8C74-E3DF84F05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3976399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F8FFDA8-EF98-4FE2-8006-F4DA80187FDD}"/>
              </a:ext>
            </a:extLst>
          </p:cNvPr>
          <p:cNvSpPr/>
          <p:nvPr userDrawn="1"/>
        </p:nvSpPr>
        <p:spPr>
          <a:xfrm>
            <a:off x="0" y="1144856"/>
            <a:ext cx="12192000" cy="57131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D4AF3F-D825-4A58-9492-1F70E8B4C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035" y="3175086"/>
            <a:ext cx="7053936" cy="164629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612000" anchor="b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BE586FF2-3EB3-4391-813F-D0427BB95D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350" y="4285343"/>
            <a:ext cx="6256338" cy="275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FB6D772A-F14F-412B-B8C5-6835A1A8A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1891768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fot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7227887" cy="5732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A94ECF2-890A-4999-9213-04935E5C7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888" y="1125538"/>
            <a:ext cx="4964112" cy="573246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230384" marR="0" lvl="0" indent="-230384" algn="l" defTabSz="9143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›"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CEE7ED-E697-4B01-A0AD-5CC26BA226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8" y="1307419"/>
            <a:ext cx="4932294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6306C5B-917F-4FAB-8FB4-C30D02C7D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4932362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950FB440-5779-4623-85DE-E9D5B8D83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125652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fot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7227887" cy="5732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5A94ECF2-890A-4999-9213-04935E5C7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888" y="1125538"/>
            <a:ext cx="4964112" cy="286226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230384" marR="0" lvl="0" indent="-230384" algn="l" defTabSz="9143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›"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</p:txBody>
      </p:sp>
      <p:sp>
        <p:nvSpPr>
          <p:cNvPr id="13" name="Platshållare för bild 5">
            <a:extLst>
              <a:ext uri="{FF2B5EF4-FFF2-40B4-BE49-F238E27FC236}">
                <a16:creationId xmlns:a16="http://schemas.microsoft.com/office/drawing/2014/main" id="{0C5B95F0-2DF7-45DD-956B-B2D9779C40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7888" y="3995738"/>
            <a:ext cx="4964112" cy="286226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230384" marR="0" lvl="0" indent="-230384" algn="l" defTabSz="9143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›"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57062F-4A29-4B52-B8C8-5AF9B781FC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8" y="1307419"/>
            <a:ext cx="4932294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72A695-3CBE-40B2-94FF-A6889CE79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4932362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7" name="Platshållare för sidfot 1">
            <a:extLst>
              <a:ext uri="{FF2B5EF4-FFF2-40B4-BE49-F238E27FC236}">
                <a16:creationId xmlns:a16="http://schemas.microsoft.com/office/drawing/2014/main" id="{0DCD9EB1-C737-43A9-B802-1A7B7C31E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1407556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fot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7227887" cy="5732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71EF4B-1378-4C4C-A7FA-3063499F1E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3718" y="1307419"/>
            <a:ext cx="4932294" cy="150948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2A2B5C-02CA-4BB5-BCE9-65DA8C376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3638" y="3238272"/>
            <a:ext cx="4932362" cy="2962502"/>
          </a:xfrm>
        </p:spPr>
        <p:txBody>
          <a:bodyPr/>
          <a:lstStyle>
            <a:lvl1pPr marL="230384" indent="-230384">
              <a:buFont typeface="Arial" panose="020B0604020202020204" pitchFamily="34" charset="0"/>
              <a:buChar char="›"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17" name="Platshållare för sidfot 1">
            <a:extLst>
              <a:ext uri="{FF2B5EF4-FFF2-40B4-BE49-F238E27FC236}">
                <a16:creationId xmlns:a16="http://schemas.microsoft.com/office/drawing/2014/main" id="{4751C9DF-97FD-4EFB-8D90-92BFC89DC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  <p:sp>
        <p:nvSpPr>
          <p:cNvPr id="8" name="Platshållare för bild 5">
            <a:extLst>
              <a:ext uri="{FF2B5EF4-FFF2-40B4-BE49-F238E27FC236}">
                <a16:creationId xmlns:a16="http://schemas.microsoft.com/office/drawing/2014/main" id="{239EC282-9C2B-436A-A042-6D01B753BE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27888" y="1125538"/>
            <a:ext cx="4964112" cy="286226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230384" marR="0" lvl="0" indent="-230384" algn="l" defTabSz="9143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›"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</p:txBody>
      </p:sp>
      <p:sp>
        <p:nvSpPr>
          <p:cNvPr id="11" name="Platshållare för bild 5">
            <a:extLst>
              <a:ext uri="{FF2B5EF4-FFF2-40B4-BE49-F238E27FC236}">
                <a16:creationId xmlns:a16="http://schemas.microsoft.com/office/drawing/2014/main" id="{E05F3A2A-2AB1-4E62-B09E-9014131DC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27888" y="3995738"/>
            <a:ext cx="4964112" cy="286226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marL="230384" marR="0" lvl="0" indent="-230384" algn="l" defTabSz="914332" rtl="0" eaLnBrk="1" fontAlgn="auto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›"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520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12190782" cy="573246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Platshållare för sidfot 1">
            <a:extLst>
              <a:ext uri="{FF2B5EF4-FFF2-40B4-BE49-F238E27FC236}">
                <a16:creationId xmlns:a16="http://schemas.microsoft.com/office/drawing/2014/main" id="{B103D601-869E-454B-AB74-A7F6C627E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2C918C-1D0F-4DCD-B798-68E8ECC359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41" y="2754085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804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12190782" cy="57324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8841" y="2754085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  <a:endParaRPr lang="en-US" dirty="0"/>
          </a:p>
        </p:txBody>
      </p:sp>
      <p:sp>
        <p:nvSpPr>
          <p:cNvPr id="4" name="Platshållare för sidfot 1">
            <a:extLst>
              <a:ext uri="{FF2B5EF4-FFF2-40B4-BE49-F238E27FC236}">
                <a16:creationId xmlns:a16="http://schemas.microsoft.com/office/drawing/2014/main" id="{6C65362B-4C60-4D06-8C60-11051C889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1562437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12190782" cy="57324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Platshållare för sidfot 1">
            <a:extLst>
              <a:ext uri="{FF2B5EF4-FFF2-40B4-BE49-F238E27FC236}">
                <a16:creationId xmlns:a16="http://schemas.microsoft.com/office/drawing/2014/main" id="{B3D11B4C-DC94-4D84-AFF3-BE3FE727B3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F734BB7-BEFF-4A18-B005-F338D5B83A1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41" y="2754085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Avsnittsrubrik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05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0C667E7-B118-49AB-8C94-7361E801A6CB}"/>
              </a:ext>
            </a:extLst>
          </p:cNvPr>
          <p:cNvSpPr/>
          <p:nvPr userDrawn="1"/>
        </p:nvSpPr>
        <p:spPr>
          <a:xfrm>
            <a:off x="1" y="1125538"/>
            <a:ext cx="12190782" cy="57324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Platshållare för sidfot 1">
            <a:extLst>
              <a:ext uri="{FF2B5EF4-FFF2-40B4-BE49-F238E27FC236}">
                <a16:creationId xmlns:a16="http://schemas.microsoft.com/office/drawing/2014/main" id="{DCF61D81-0AFB-49B3-8CC9-27AEB24181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E549D-DCD0-40F3-B3CB-173C147836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8841" y="2754085"/>
            <a:ext cx="9134323" cy="1349829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Avsnittsrubrik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740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85F06A02-79EE-4D75-BECD-341ED8ABF8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25538"/>
            <a:ext cx="12192002" cy="5732461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t" anchorCtr="0">
            <a:normAutofit/>
          </a:bodyPr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Välj Infoga &gt; Bilder för att lägga till en bakgrundsbild.</a:t>
            </a:r>
            <a:endParaRPr lang="en-US" dirty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2281" y="2719234"/>
            <a:ext cx="6267444" cy="1419529"/>
          </a:xfrm>
          <a:prstGeom prst="rect">
            <a:avLst/>
          </a:prstGeom>
          <a:solidFill>
            <a:schemeClr val="bg1"/>
          </a:solidFill>
        </p:spPr>
        <p:txBody>
          <a:bodyPr lIns="360000" tIns="360000" rIns="360000" bIns="360000" anchor="ctr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Avsnittsrubrik</a:t>
            </a:r>
            <a:endParaRPr lang="en-US" dirty="0"/>
          </a:p>
        </p:txBody>
      </p:sp>
      <p:sp>
        <p:nvSpPr>
          <p:cNvPr id="4" name="Platshållare för sidfot 1">
            <a:extLst>
              <a:ext uri="{FF2B5EF4-FFF2-40B4-BE49-F238E27FC236}">
                <a16:creationId xmlns:a16="http://schemas.microsoft.com/office/drawing/2014/main" id="{92E08844-531E-4ADA-86F8-30AD2744C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2616584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09AEC8E-941A-4861-87A4-D5EA3D75D606}"/>
              </a:ext>
            </a:extLst>
          </p:cNvPr>
          <p:cNvSpPr/>
          <p:nvPr userDrawn="1"/>
        </p:nvSpPr>
        <p:spPr>
          <a:xfrm rot="2700000">
            <a:off x="1243764" y="1740528"/>
            <a:ext cx="4045229" cy="4039531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7A86D58F-EDFB-4E75-B6CE-0AD5D261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442" y="2364086"/>
            <a:ext cx="3249872" cy="2792413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A990F7AA-984E-4ACA-8520-173CC7262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26" y="3012737"/>
            <a:ext cx="4140000" cy="2900701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sidfot 1">
            <a:extLst>
              <a:ext uri="{FF2B5EF4-FFF2-40B4-BE49-F238E27FC236}">
                <a16:creationId xmlns:a16="http://schemas.microsoft.com/office/drawing/2014/main" id="{ECB3CBEA-B541-4606-9455-2C16CDB52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773A40DD-D7DA-49B3-BFC0-345D89B20C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2671" y="2537839"/>
            <a:ext cx="3271498" cy="216000"/>
          </a:xfrm>
          <a:solidFill>
            <a:schemeClr val="tx1"/>
          </a:solidFill>
        </p:spPr>
        <p:txBody>
          <a:bodyPr lIns="72000" tIns="72000" rIns="72000" bIns="72000" anchor="ctr" anchorCtr="0">
            <a:noAutofit/>
          </a:bodyPr>
          <a:lstStyle>
            <a:lvl1pPr marL="0" indent="0">
              <a:buNone/>
              <a:defRPr sz="9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Detta är ett grafikobjekt</a:t>
            </a:r>
          </a:p>
        </p:txBody>
      </p:sp>
    </p:spTree>
    <p:extLst>
      <p:ext uri="{BB962C8B-B14F-4D97-AF65-F5344CB8AC3E}">
        <p14:creationId xmlns:p14="http://schemas.microsoft.com/office/powerpoint/2010/main" val="1861704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09AEC8E-941A-4861-87A4-D5EA3D75D606}"/>
              </a:ext>
            </a:extLst>
          </p:cNvPr>
          <p:cNvSpPr/>
          <p:nvPr userDrawn="1"/>
        </p:nvSpPr>
        <p:spPr>
          <a:xfrm rot="2700000">
            <a:off x="1243764" y="1740528"/>
            <a:ext cx="4045229" cy="4039531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547A930-2617-476A-ABB6-901A148CD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26" y="3012737"/>
            <a:ext cx="4140000" cy="2900701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7A86D58F-EDFB-4E75-B6CE-0AD5D261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442" y="2364086"/>
            <a:ext cx="3249872" cy="2792413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2" name="Platshållare för sidfot 1">
            <a:extLst>
              <a:ext uri="{FF2B5EF4-FFF2-40B4-BE49-F238E27FC236}">
                <a16:creationId xmlns:a16="http://schemas.microsoft.com/office/drawing/2014/main" id="{1FF32AB0-2998-4D93-AF02-5D87B4057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EAD4B9D3-EFA6-4078-A61C-DF8FAC87C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2671" y="2537839"/>
            <a:ext cx="3271498" cy="216000"/>
          </a:xfrm>
          <a:solidFill>
            <a:schemeClr val="tx1"/>
          </a:solidFill>
        </p:spPr>
        <p:txBody>
          <a:bodyPr lIns="72000" tIns="72000" rIns="72000" bIns="72000" anchor="ctr" anchorCtr="0">
            <a:noAutofit/>
          </a:bodyPr>
          <a:lstStyle>
            <a:lvl1pPr marL="0" indent="0">
              <a:buNone/>
              <a:defRPr sz="9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Detta är ett grafikobjekt</a:t>
            </a:r>
          </a:p>
        </p:txBody>
      </p:sp>
    </p:spTree>
    <p:extLst>
      <p:ext uri="{BB962C8B-B14F-4D97-AF65-F5344CB8AC3E}">
        <p14:creationId xmlns:p14="http://schemas.microsoft.com/office/powerpoint/2010/main" val="345123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F8FFDA8-EF98-4FE2-8006-F4DA80187FDD}"/>
              </a:ext>
            </a:extLst>
          </p:cNvPr>
          <p:cNvSpPr/>
          <p:nvPr userDrawn="1"/>
        </p:nvSpPr>
        <p:spPr>
          <a:xfrm>
            <a:off x="0" y="1144857"/>
            <a:ext cx="12192000" cy="57131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E35E2C-9874-4A55-AE2F-A9F8E50D88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035" y="3175086"/>
            <a:ext cx="7053936" cy="164629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612000" anchor="b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6DFEC1E6-0845-46FC-BEB8-2F9AAC642B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350" y="4285343"/>
            <a:ext cx="6256338" cy="275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E6E184F7-5305-4A0F-8890-FBB3E5BAEE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902188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09AEC8E-941A-4861-87A4-D5EA3D75D606}"/>
              </a:ext>
            </a:extLst>
          </p:cNvPr>
          <p:cNvSpPr/>
          <p:nvPr userDrawn="1"/>
        </p:nvSpPr>
        <p:spPr>
          <a:xfrm rot="2700000">
            <a:off x="1243764" y="1740528"/>
            <a:ext cx="4045229" cy="4039531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7A86D58F-EDFB-4E75-B6CE-0AD5D261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41442" y="2364086"/>
            <a:ext cx="3249872" cy="2792413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33243598-E981-42A9-81DF-471FCC55B7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26" y="3012737"/>
            <a:ext cx="4140000" cy="2900701"/>
          </a:xfrm>
        </p:spPr>
        <p:txBody>
          <a:bodyPr/>
          <a:lstStyle>
            <a:lvl1pPr marL="0" indent="0">
              <a:lnSpc>
                <a:spcPct val="114000"/>
              </a:lnSpc>
              <a:buNone/>
              <a:defRPr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4" name="Platshållare för sidfot 1">
            <a:extLst>
              <a:ext uri="{FF2B5EF4-FFF2-40B4-BE49-F238E27FC236}">
                <a16:creationId xmlns:a16="http://schemas.microsoft.com/office/drawing/2014/main" id="{BC8486BA-E9AA-4A71-9138-5CA4E271D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4AAB4405-44DE-4314-AB52-ADC48CEB9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2671" y="2537839"/>
            <a:ext cx="3271498" cy="216000"/>
          </a:xfrm>
          <a:solidFill>
            <a:schemeClr val="tx1"/>
          </a:solidFill>
        </p:spPr>
        <p:txBody>
          <a:bodyPr lIns="72000" tIns="72000" rIns="72000" bIns="72000" anchor="ctr" anchorCtr="0">
            <a:noAutofit/>
          </a:bodyPr>
          <a:lstStyle>
            <a:lvl1pPr marL="0" indent="0">
              <a:buNone/>
              <a:defRPr sz="9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Detta är ett grafikobjekt</a:t>
            </a:r>
          </a:p>
        </p:txBody>
      </p:sp>
    </p:spTree>
    <p:extLst>
      <p:ext uri="{BB962C8B-B14F-4D97-AF65-F5344CB8AC3E}">
        <p14:creationId xmlns:p14="http://schemas.microsoft.com/office/powerpoint/2010/main" val="391765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D59AB009-BBEB-45D0-9C34-A9F2077CB390}"/>
              </a:ext>
            </a:extLst>
          </p:cNvPr>
          <p:cNvSpPr/>
          <p:nvPr userDrawn="1"/>
        </p:nvSpPr>
        <p:spPr>
          <a:xfrm rot="2700000">
            <a:off x="7102311" y="3169085"/>
            <a:ext cx="2275766" cy="227255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A4A4356E-798A-4B0F-8AB8-117912F45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5387" y="3519886"/>
            <a:ext cx="1569612" cy="1570954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C86BB9E6-7289-46D2-BDD0-76A8890EA1B6}"/>
              </a:ext>
            </a:extLst>
          </p:cNvPr>
          <p:cNvSpPr/>
          <p:nvPr userDrawn="1"/>
        </p:nvSpPr>
        <p:spPr>
          <a:xfrm rot="2700000">
            <a:off x="8227908" y="1557215"/>
            <a:ext cx="2275766" cy="2272558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64B20E43-2E7C-4E09-A430-3DE7C322F7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80986" y="1908016"/>
            <a:ext cx="1569608" cy="1570954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Frihandsfigur: Form 5">
            <a:extLst>
              <a:ext uri="{FF2B5EF4-FFF2-40B4-BE49-F238E27FC236}">
                <a16:creationId xmlns:a16="http://schemas.microsoft.com/office/drawing/2014/main" id="{385D19B3-8C48-4D6F-BD72-268781D4C0D7}"/>
              </a:ext>
            </a:extLst>
          </p:cNvPr>
          <p:cNvSpPr/>
          <p:nvPr userDrawn="1"/>
        </p:nvSpPr>
        <p:spPr>
          <a:xfrm rot="5400000">
            <a:off x="2467073" y="207299"/>
            <a:ext cx="252785" cy="3314813"/>
          </a:xfrm>
          <a:custGeom>
            <a:avLst/>
            <a:gdLst>
              <a:gd name="connsiteX0" fmla="*/ 7144 w 95250"/>
              <a:gd name="connsiteY0" fmla="*/ 7144 h 542925"/>
              <a:gd name="connsiteX1" fmla="*/ 88106 w 95250"/>
              <a:gd name="connsiteY1" fmla="*/ 7144 h 542925"/>
              <a:gd name="connsiteX2" fmla="*/ 88106 w 95250"/>
              <a:gd name="connsiteY2" fmla="*/ 541782 h 542925"/>
              <a:gd name="connsiteX3" fmla="*/ 7144 w 95250"/>
              <a:gd name="connsiteY3" fmla="*/ 541782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42925">
                <a:moveTo>
                  <a:pt x="7144" y="7144"/>
                </a:moveTo>
                <a:lnTo>
                  <a:pt x="88106" y="7144"/>
                </a:lnTo>
                <a:lnTo>
                  <a:pt x="88106" y="541782"/>
                </a:lnTo>
                <a:lnTo>
                  <a:pt x="7144" y="541782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70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09AEC8E-941A-4861-87A4-D5EA3D75D606}"/>
              </a:ext>
            </a:extLst>
          </p:cNvPr>
          <p:cNvSpPr/>
          <p:nvPr userDrawn="1"/>
        </p:nvSpPr>
        <p:spPr>
          <a:xfrm rot="2700000">
            <a:off x="5976714" y="1557214"/>
            <a:ext cx="2275766" cy="227255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547A930-2617-476A-ABB6-901A148CD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627" y="2339891"/>
            <a:ext cx="4147012" cy="3573549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7A86D58F-EDFB-4E75-B6CE-0AD5D2615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9792" y="1908015"/>
            <a:ext cx="1569608" cy="1570954"/>
          </a:xfrm>
        </p:spPr>
        <p:txBody>
          <a:bodyPr anchor="ctr" anchorCtr="0"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7" name="Platshållare för sidfot 1">
            <a:extLst>
              <a:ext uri="{FF2B5EF4-FFF2-40B4-BE49-F238E27FC236}">
                <a16:creationId xmlns:a16="http://schemas.microsoft.com/office/drawing/2014/main" id="{556CF167-60B4-4CA1-80B7-93A8EE3CA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64020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A541E7E3-2E69-451E-A484-D416D78083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295401"/>
            <a:ext cx="4762480" cy="2389870"/>
          </a:xfrm>
          <a:solidFill>
            <a:schemeClr val="tx2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02. Text</a:t>
            </a:r>
          </a:p>
        </p:txBody>
      </p:sp>
      <p:sp>
        <p:nvSpPr>
          <p:cNvPr id="19" name="Platshållare för text 7">
            <a:extLst>
              <a:ext uri="{FF2B5EF4-FFF2-40B4-BE49-F238E27FC236}">
                <a16:creationId xmlns:a16="http://schemas.microsoft.com/office/drawing/2014/main" id="{B6444F4D-AA49-4476-976C-DCEDD274C0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0321" y="1295401"/>
            <a:ext cx="4762480" cy="238987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01. Text</a:t>
            </a:r>
          </a:p>
        </p:txBody>
      </p:sp>
      <p:sp>
        <p:nvSpPr>
          <p:cNvPr id="20" name="Platshållare för text 7">
            <a:extLst>
              <a:ext uri="{FF2B5EF4-FFF2-40B4-BE49-F238E27FC236}">
                <a16:creationId xmlns:a16="http://schemas.microsoft.com/office/drawing/2014/main" id="{02DDCA2A-21D1-494B-ADF6-E980005024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3864566"/>
            <a:ext cx="4762480" cy="2389870"/>
          </a:xfrm>
          <a:solidFill>
            <a:schemeClr val="accent2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04. Text</a:t>
            </a:r>
          </a:p>
        </p:txBody>
      </p:sp>
      <p:sp>
        <p:nvSpPr>
          <p:cNvPr id="21" name="Platshållare för text 7">
            <a:extLst>
              <a:ext uri="{FF2B5EF4-FFF2-40B4-BE49-F238E27FC236}">
                <a16:creationId xmlns:a16="http://schemas.microsoft.com/office/drawing/2014/main" id="{D2687801-4706-4240-B16A-81CE2FEC9A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0321" y="3864566"/>
            <a:ext cx="4762480" cy="2389870"/>
          </a:xfrm>
          <a:solidFill>
            <a:schemeClr val="accent3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90000"/>
              </a:lnSpc>
              <a:spcAft>
                <a:spcPts val="0"/>
              </a:spcAft>
              <a:buNone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03. Text</a:t>
            </a:r>
          </a:p>
        </p:txBody>
      </p:sp>
      <p:sp>
        <p:nvSpPr>
          <p:cNvPr id="10" name="Platshållare för sidfot 1">
            <a:extLst>
              <a:ext uri="{FF2B5EF4-FFF2-40B4-BE49-F238E27FC236}">
                <a16:creationId xmlns:a16="http://schemas.microsoft.com/office/drawing/2014/main" id="{D31E3D26-A32A-458D-8340-F20BB8C493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3657750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en bild </a:t>
            </a:r>
            <a:br>
              <a:rPr lang="sv-SE" dirty="0"/>
            </a:br>
            <a:r>
              <a:rPr lang="sv-SE" dirty="0"/>
              <a:t>eller välj Infoga &gt; Bilder för att lägga </a:t>
            </a:r>
            <a:br>
              <a:rPr lang="sv-SE" dirty="0"/>
            </a:br>
            <a:r>
              <a:rPr lang="sv-SE" dirty="0"/>
              <a:t>till en bakgrundsbild.</a:t>
            </a: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8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helsida med info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marR="0" indent="0" algn="ctr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Klicka på ikonen för att lägga till en bild </a:t>
            </a:r>
            <a:br>
              <a:rPr lang="sv-SE" dirty="0"/>
            </a:br>
            <a:r>
              <a:rPr lang="sv-SE" dirty="0"/>
              <a:t>eller välj Infoga &gt; Bilder för att lägga </a:t>
            </a:r>
            <a:br>
              <a:rPr lang="sv-SE" dirty="0"/>
            </a:br>
            <a:r>
              <a:rPr lang="sv-SE" dirty="0"/>
              <a:t>till en bakgrundsbild.</a:t>
            </a: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3" name="Platshållare för text 5">
            <a:extLst>
              <a:ext uri="{FF2B5EF4-FFF2-40B4-BE49-F238E27FC236}">
                <a16:creationId xmlns:a16="http://schemas.microsoft.com/office/drawing/2014/main" id="{E022D71C-6D0F-4E8E-A8D5-CF194BCDBF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10278" y="698953"/>
            <a:ext cx="4045646" cy="4045646"/>
          </a:xfrm>
          <a:prstGeom prst="diamond">
            <a:avLst/>
          </a:prstGeom>
          <a:solidFill>
            <a:schemeClr val="tx1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37007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Helt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619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901358-FAEB-466E-A059-DFCAF845E54F}"/>
              </a:ext>
            </a:extLst>
          </p:cNvPr>
          <p:cNvSpPr/>
          <p:nvPr userDrawn="1"/>
        </p:nvSpPr>
        <p:spPr>
          <a:xfrm>
            <a:off x="1" y="1144856"/>
            <a:ext cx="12190782" cy="5713143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A284E58-B676-47B0-B49B-D281A884E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0650" y="2399545"/>
            <a:ext cx="6148878" cy="3096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Kontakt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483A67E9-807F-424F-890D-A3A5CA39AF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0649" y="2830624"/>
            <a:ext cx="6148878" cy="2971086"/>
          </a:xfrm>
        </p:spPr>
        <p:txBody>
          <a:bodyPr numCol="1" spcCol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600" b="1" kern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sv-SE" dirty="0"/>
              <a:t>Avdelning</a:t>
            </a:r>
            <a:br>
              <a:rPr lang="sv-SE" dirty="0"/>
            </a:br>
            <a:r>
              <a:rPr lang="sv-SE" dirty="0"/>
              <a:t>Område, Göteborgs Stad</a:t>
            </a:r>
            <a:br>
              <a:rPr lang="sv-SE" dirty="0"/>
            </a:br>
            <a:r>
              <a:rPr lang="sv-SE" dirty="0"/>
              <a:t>Namn</a:t>
            </a:r>
            <a:br>
              <a:rPr lang="sv-SE" dirty="0"/>
            </a:br>
            <a:r>
              <a:rPr lang="sv-SE" dirty="0"/>
              <a:t>namn@namn.se</a:t>
            </a:r>
          </a:p>
        </p:txBody>
      </p:sp>
      <p:sp>
        <p:nvSpPr>
          <p:cNvPr id="9" name="Platshållare för sidfot 1">
            <a:extLst>
              <a:ext uri="{FF2B5EF4-FFF2-40B4-BE49-F238E27FC236}">
                <a16:creationId xmlns:a16="http://schemas.microsoft.com/office/drawing/2014/main" id="{EE31E907-1B5D-4FCD-B905-66D535D7F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3820700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Logo" title="Logo">
            <a:extLst>
              <a:ext uri="{FF2B5EF4-FFF2-40B4-BE49-F238E27FC236}">
                <a16:creationId xmlns:a16="http://schemas.microsoft.com/office/drawing/2014/main" id="{1F12769C-ECF3-448E-A565-83EEEC398E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2706" y="2300663"/>
            <a:ext cx="1426588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30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F8FFDA8-EF98-4FE2-8006-F4DA80187FDD}"/>
              </a:ext>
            </a:extLst>
          </p:cNvPr>
          <p:cNvSpPr/>
          <p:nvPr userDrawn="1"/>
        </p:nvSpPr>
        <p:spPr>
          <a:xfrm>
            <a:off x="0" y="1144857"/>
            <a:ext cx="12192000" cy="57131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24522D7-096D-461F-A7EA-F740D683AB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035" y="3175086"/>
            <a:ext cx="7053936" cy="164629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612000" anchor="b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2A6F6DC3-3314-488D-8C3D-AC4262F796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350" y="4285343"/>
            <a:ext cx="6256338" cy="275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30134EDF-226D-4348-8B90-FDF5B13E2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799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3F8FFDA8-EF98-4FE2-8006-F4DA80187FDD}"/>
              </a:ext>
            </a:extLst>
          </p:cNvPr>
          <p:cNvSpPr/>
          <p:nvPr userDrawn="1"/>
        </p:nvSpPr>
        <p:spPr>
          <a:xfrm>
            <a:off x="0" y="1144857"/>
            <a:ext cx="12192000" cy="57131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B073BEE-34A1-4054-BD47-4560471FB0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035" y="3175086"/>
            <a:ext cx="7053936" cy="164629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612000" anchor="b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1" name="Platshållare för text 5">
            <a:extLst>
              <a:ext uri="{FF2B5EF4-FFF2-40B4-BE49-F238E27FC236}">
                <a16:creationId xmlns:a16="http://schemas.microsoft.com/office/drawing/2014/main" id="{C01FEA1A-E4CC-4C1B-B9A0-CC6DF10D8E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350" y="4285343"/>
            <a:ext cx="6256338" cy="275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3" name="Platshållare för sidfot 1">
            <a:extLst>
              <a:ext uri="{FF2B5EF4-FFF2-40B4-BE49-F238E27FC236}">
                <a16:creationId xmlns:a16="http://schemas.microsoft.com/office/drawing/2014/main" id="{662EA2FA-A444-4D75-8E9F-8B264E84F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30782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A97FC2D-2136-4B8C-A8F0-CBF714B5031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4856"/>
            <a:ext cx="12192000" cy="571314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Välj Infoga &gt; Bilder för att lägga till en bakgrundsbild.</a:t>
            </a:r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184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66C6712-5A8E-495F-9CDE-C75F2DAF12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569035" y="3175086"/>
            <a:ext cx="7053936" cy="1646290"/>
          </a:xfrm>
          <a:prstGeom prst="rect">
            <a:avLst/>
          </a:prstGeom>
          <a:solidFill>
            <a:schemeClr val="bg1"/>
          </a:solidFill>
        </p:spPr>
        <p:txBody>
          <a:bodyPr wrap="square" lIns="360000" tIns="360000" rIns="360000" bIns="612000" anchor="b" anchorCtr="0">
            <a:sp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  <a:endParaRPr lang="en-US" dirty="0"/>
          </a:p>
        </p:txBody>
      </p:sp>
      <p:sp>
        <p:nvSpPr>
          <p:cNvPr id="12" name="Platshållare för text 5">
            <a:extLst>
              <a:ext uri="{FF2B5EF4-FFF2-40B4-BE49-F238E27FC236}">
                <a16:creationId xmlns:a16="http://schemas.microsoft.com/office/drawing/2014/main" id="{6BA05598-245E-4594-A9B9-59FAE9B514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7350" y="4285343"/>
            <a:ext cx="6256338" cy="2753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b="1"/>
            </a:lvl1pPr>
            <a:lvl2pPr marL="226783" indent="0">
              <a:buNone/>
              <a:defRPr/>
            </a:lvl2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14" name="Platshållare för sidfot 1">
            <a:extLst>
              <a:ext uri="{FF2B5EF4-FFF2-40B4-BE49-F238E27FC236}">
                <a16:creationId xmlns:a16="http://schemas.microsoft.com/office/drawing/2014/main" id="{EDBEA93F-52AA-4129-9CE7-161F54F03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216323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956AE382-6D43-4751-9CE2-2A4899C59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288" y="1530351"/>
            <a:ext cx="8348662" cy="96379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3E3ABC-9643-4C0C-A216-D9FDF5F8C34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288" y="2735246"/>
            <a:ext cx="8348662" cy="3465529"/>
          </a:xfrm>
        </p:spPr>
        <p:txBody>
          <a:bodyPr/>
          <a:lstStyle>
            <a:lvl1pPr marL="230384" indent="-230384">
              <a:lnSpc>
                <a:spcPct val="110000"/>
              </a:lnSpc>
              <a:buFont typeface="Arial" panose="020B0604020202020204" pitchFamily="34" charset="0"/>
              <a:buChar char="›"/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040785F0-4073-4C09-A77E-AF825CBA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sidfot 1">
            <a:extLst>
              <a:ext uri="{FF2B5EF4-FFF2-40B4-BE49-F238E27FC236}">
                <a16:creationId xmlns:a16="http://schemas.microsoft.com/office/drawing/2014/main" id="{B49B69A2-6B57-43E3-A5F6-1EEF79A05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1441721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09" userDrawn="1">
          <p15:clr>
            <a:srgbClr val="FBAE40"/>
          </p15:clr>
        </p15:guide>
        <p15:guide id="2" pos="647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E347C4D0-CD65-4D8D-A2A7-35D594CA9671}"/>
              </a:ext>
            </a:extLst>
          </p:cNvPr>
          <p:cNvSpPr/>
          <p:nvPr userDrawn="1"/>
        </p:nvSpPr>
        <p:spPr>
          <a:xfrm>
            <a:off x="0" y="1144854"/>
            <a:ext cx="12192000" cy="57131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ubrik 4">
            <a:extLst>
              <a:ext uri="{FF2B5EF4-FFF2-40B4-BE49-F238E27FC236}">
                <a16:creationId xmlns:a16="http://schemas.microsoft.com/office/drawing/2014/main" id="{93FB32CA-27A1-4AD8-AC58-CB2585F7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288" y="1530351"/>
            <a:ext cx="8348662" cy="96379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D5137C-73A1-48E3-9D11-8179FD64977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288" y="2735246"/>
            <a:ext cx="8348662" cy="3465529"/>
          </a:xfrm>
        </p:spPr>
        <p:txBody>
          <a:bodyPr/>
          <a:lstStyle>
            <a:lvl1pPr marL="230384" indent="-230384">
              <a:lnSpc>
                <a:spcPct val="110000"/>
              </a:lnSpc>
              <a:buFont typeface="Arial" panose="020B0604020202020204" pitchFamily="34" charset="0"/>
              <a:buChar char="›"/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9" name="Platshållare för sidfot 1">
            <a:extLst>
              <a:ext uri="{FF2B5EF4-FFF2-40B4-BE49-F238E27FC236}">
                <a16:creationId xmlns:a16="http://schemas.microsoft.com/office/drawing/2014/main" id="{358AEE8C-AB00-4B1B-93C4-156962BCC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2263144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296D43D3-E28F-418B-8E34-307D4E0D33C1}"/>
              </a:ext>
            </a:extLst>
          </p:cNvPr>
          <p:cNvSpPr/>
          <p:nvPr userDrawn="1"/>
        </p:nvSpPr>
        <p:spPr>
          <a:xfrm>
            <a:off x="0" y="1144854"/>
            <a:ext cx="12192000" cy="57131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ubrik 4">
            <a:extLst>
              <a:ext uri="{FF2B5EF4-FFF2-40B4-BE49-F238E27FC236}">
                <a16:creationId xmlns:a16="http://schemas.microsoft.com/office/drawing/2014/main" id="{93FB32CA-27A1-4AD8-AC58-CB2585F7C6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19288" y="1530351"/>
            <a:ext cx="8348662" cy="96379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4D5137C-73A1-48E3-9D11-8179FD64977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919288" y="2735246"/>
            <a:ext cx="8348662" cy="3465529"/>
          </a:xfrm>
        </p:spPr>
        <p:txBody>
          <a:bodyPr/>
          <a:lstStyle>
            <a:lvl1pPr marL="230384" indent="-230384">
              <a:lnSpc>
                <a:spcPct val="110000"/>
              </a:lnSpc>
              <a:buFont typeface="Arial" panose="020B0604020202020204" pitchFamily="34" charset="0"/>
              <a:buChar char="›"/>
              <a:defRPr>
                <a:solidFill>
                  <a:schemeClr val="bg1"/>
                </a:solidFill>
              </a:defRPr>
            </a:lvl1pPr>
            <a:lvl2pPr>
              <a:lnSpc>
                <a:spcPct val="11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1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5" name="Platshållare för sidfot 1">
            <a:extLst>
              <a:ext uri="{FF2B5EF4-FFF2-40B4-BE49-F238E27FC236}">
                <a16:creationId xmlns:a16="http://schemas.microsoft.com/office/drawing/2014/main" id="{61790C26-B7A3-438A-A9DD-5BE304ED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1063138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rubrik 1">
            <a:extLst>
              <a:ext uri="{FF2B5EF4-FFF2-40B4-BE49-F238E27FC236}">
                <a16:creationId xmlns:a16="http://schemas.microsoft.com/office/drawing/2014/main" id="{0F91ECD4-9258-45E0-83DE-D200F507C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4205" y="1738313"/>
            <a:ext cx="8403590" cy="736959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4205" y="2933700"/>
            <a:ext cx="8403590" cy="326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9" name="Bildobjekt 8" descr="Logo" title="Logo">
            <a:extLst>
              <a:ext uri="{FF2B5EF4-FFF2-40B4-BE49-F238E27FC236}">
                <a16:creationId xmlns:a16="http://schemas.microsoft.com/office/drawing/2014/main" id="{E827BE2D-9929-4BFA-9192-B82AEC788915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0297795" y="322470"/>
            <a:ext cx="1481456" cy="49991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48D0267-35CA-45BC-A225-E420D66A8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0763" y="6380162"/>
            <a:ext cx="643250" cy="144463"/>
          </a:xfrm>
          <a:prstGeom prst="rect">
            <a:avLst/>
          </a:prstGeom>
        </p:spPr>
        <p:txBody>
          <a:bodyPr vert="horz" lIns="0" tIns="180000" rIns="0" bIns="0" rtlCol="0" anchor="b" anchorCtr="0"/>
          <a:lstStyle>
            <a:lvl1pPr algn="r">
              <a:defRPr sz="1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59C8BBA8-F427-4879-AAC6-186856FF899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5" name="Platshållare för sidfot 1">
            <a:extLst>
              <a:ext uri="{FF2B5EF4-FFF2-40B4-BE49-F238E27FC236}">
                <a16:creationId xmlns:a16="http://schemas.microsoft.com/office/drawing/2014/main" id="{356664C0-6C4A-4609-9C9D-2BC071174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7988" y="296864"/>
            <a:ext cx="5688012" cy="503236"/>
          </a:xfrm>
          <a:prstGeom prst="rect">
            <a:avLst/>
          </a:prstGeom>
        </p:spPr>
        <p:txBody>
          <a:bodyPr lIns="0" tIns="36000" rIns="0" bIns="0" anchor="ctr" anchorCtr="0"/>
          <a:lstStyle>
            <a:lvl1pPr algn="l">
              <a:defRPr/>
            </a:lvl1pPr>
          </a:lstStyle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</p:spTree>
    <p:extLst>
      <p:ext uri="{BB962C8B-B14F-4D97-AF65-F5344CB8AC3E}">
        <p14:creationId xmlns:p14="http://schemas.microsoft.com/office/powerpoint/2010/main" val="422728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  <p:sldLayoutId id="2147484849" r:id="rId12"/>
    <p:sldLayoutId id="2147484850" r:id="rId13"/>
    <p:sldLayoutId id="2147484851" r:id="rId14"/>
    <p:sldLayoutId id="2147484852" r:id="rId15"/>
    <p:sldLayoutId id="2147484853" r:id="rId16"/>
    <p:sldLayoutId id="2147484854" r:id="rId17"/>
    <p:sldLayoutId id="2147484855" r:id="rId18"/>
    <p:sldLayoutId id="2147484856" r:id="rId19"/>
    <p:sldLayoutId id="2147484857" r:id="rId20"/>
    <p:sldLayoutId id="2147484858" r:id="rId21"/>
    <p:sldLayoutId id="2147484859" r:id="rId22"/>
    <p:sldLayoutId id="2147484860" r:id="rId23"/>
    <p:sldLayoutId id="2147484861" r:id="rId24"/>
    <p:sldLayoutId id="2147484862" r:id="rId25"/>
    <p:sldLayoutId id="2147484863" r:id="rId26"/>
    <p:sldLayoutId id="2147484864" r:id="rId27"/>
    <p:sldLayoutId id="2147484865" r:id="rId28"/>
    <p:sldLayoutId id="2147484866" r:id="rId29"/>
    <p:sldLayoutId id="2147484867" r:id="rId30"/>
    <p:sldLayoutId id="2147484868" r:id="rId31"/>
    <p:sldLayoutId id="2147484869" r:id="rId32"/>
    <p:sldLayoutId id="2147484870" r:id="rId33"/>
    <p:sldLayoutId id="2147484871" r:id="rId34"/>
    <p:sldLayoutId id="2147484872" r:id="rId35"/>
    <p:sldLayoutId id="2147484873" r:id="rId36"/>
    <p:sldLayoutId id="2147484874" r:id="rId37"/>
  </p:sldLayoutIdLst>
  <p:hf sldNum="0" hdr="0" dt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000" b="1" kern="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0384" indent="-230384" algn="l" defTabSz="914332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87548" indent="-2303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32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714" indent="-228584" algn="l" defTabSz="914332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0" userDrawn="1">
          <p15:clr>
            <a:srgbClr val="F26B43"/>
          </p15:clr>
        </p15:guide>
        <p15:guide id="9" orient="horz" pos="187" userDrawn="1">
          <p15:clr>
            <a:srgbClr val="F26B43"/>
          </p15:clr>
        </p15:guide>
        <p15:guide id="10" pos="257" userDrawn="1">
          <p15:clr>
            <a:srgbClr val="F26B43"/>
          </p15:clr>
        </p15:guide>
        <p15:guide id="11" pos="7423" userDrawn="1">
          <p15:clr>
            <a:srgbClr val="F26B43"/>
          </p15:clr>
        </p15:guide>
        <p15:guide id="14" orient="horz" pos="1095" userDrawn="1">
          <p15:clr>
            <a:srgbClr val="F26B43"/>
          </p15:clr>
        </p15:guide>
        <p15:guide id="15" orient="horz" pos="504" userDrawn="1">
          <p15:clr>
            <a:srgbClr val="F26B43"/>
          </p15:clr>
        </p15:guide>
        <p15:guide id="16" orient="horz" pos="3906" userDrawn="1">
          <p15:clr>
            <a:srgbClr val="F26B43"/>
          </p15:clr>
        </p15:guide>
        <p15:guide id="17" orient="horz" pos="4110" userDrawn="1">
          <p15:clr>
            <a:srgbClr val="F26B43"/>
          </p15:clr>
        </p15:guide>
        <p15:guide id="18" orient="horz" pos="7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F70A4E-3104-4438-85F0-963FC51AC2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Gothenburg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FB9B3E9-EB61-4566-98D7-D2B7D611E8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7350" y="4285343"/>
            <a:ext cx="6256338" cy="536033"/>
          </a:xfrm>
        </p:spPr>
        <p:txBody>
          <a:bodyPr>
            <a:normAutofit/>
          </a:bodyPr>
          <a:lstStyle/>
          <a:p>
            <a:r>
              <a:rPr lang="en-US" sz="1500" b="1" dirty="0"/>
              <a:t>Mobile libraries with electric drive</a:t>
            </a:r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FE012DD7-95AC-461B-8F2D-97B3A4B3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1E53DBD5-6D18-8319-FA3D-735F7FDFD9F3}"/>
              </a:ext>
            </a:extLst>
          </p:cNvPr>
          <p:cNvSpPr txBox="1"/>
          <p:nvPr/>
        </p:nvSpPr>
        <p:spPr>
          <a:xfrm>
            <a:off x="2569035" y="4792620"/>
            <a:ext cx="705392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sv-SE" sz="1200" b="1" dirty="0"/>
          </a:p>
          <a:p>
            <a:endParaRPr lang="sv-SE" sz="1200" b="1" dirty="0"/>
          </a:p>
          <a:p>
            <a:endParaRPr lang="sv-SE" sz="1200" b="1" dirty="0"/>
          </a:p>
          <a:p>
            <a:endParaRPr lang="sv-SE" sz="1200" b="1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827A4B-3AC2-770D-FD0F-C7B851A506ED}"/>
              </a:ext>
            </a:extLst>
          </p:cNvPr>
          <p:cNvSpPr txBox="1"/>
          <p:nvPr/>
        </p:nvSpPr>
        <p:spPr>
          <a:xfrm>
            <a:off x="4727235" y="4821374"/>
            <a:ext cx="2737528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/>
              <a:t>Albin Berggren </a:t>
            </a:r>
          </a:p>
          <a:p>
            <a:pPr algn="ctr"/>
            <a:r>
              <a:rPr lang="en-US" sz="1000" dirty="0"/>
              <a:t>Media pedagogue </a:t>
            </a:r>
          </a:p>
          <a:p>
            <a:pPr algn="ctr"/>
            <a:r>
              <a:rPr lang="en-US" sz="1000" dirty="0"/>
              <a:t>Gothenburg City Library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767452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Rak koppling 83">
            <a:extLst>
              <a:ext uri="{FF2B5EF4-FFF2-40B4-BE49-F238E27FC236}">
                <a16:creationId xmlns:a16="http://schemas.microsoft.com/office/drawing/2014/main" id="{ACF10BA9-4BAD-31E5-250E-D612966D1B07}"/>
              </a:ext>
            </a:extLst>
          </p:cNvPr>
          <p:cNvCxnSpPr>
            <a:cxnSpLocks/>
          </p:cNvCxnSpPr>
          <p:nvPr/>
        </p:nvCxnSpPr>
        <p:spPr>
          <a:xfrm>
            <a:off x="4316652" y="2760707"/>
            <a:ext cx="0" cy="14408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5019C72-1920-4869-BB9E-E0B912C51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D561324F-EB7E-46D8-BCE6-A721382F84B0}"/>
              </a:ext>
            </a:extLst>
          </p:cNvPr>
          <p:cNvCxnSpPr>
            <a:cxnSpLocks/>
          </p:cNvCxnSpPr>
          <p:nvPr/>
        </p:nvCxnSpPr>
        <p:spPr>
          <a:xfrm>
            <a:off x="9742905" y="2618586"/>
            <a:ext cx="0" cy="810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4244C85A-46C0-457A-AE49-BF546CEB4355}"/>
              </a:ext>
            </a:extLst>
          </p:cNvPr>
          <p:cNvCxnSpPr>
            <a:cxnSpLocks/>
          </p:cNvCxnSpPr>
          <p:nvPr/>
        </p:nvCxnSpPr>
        <p:spPr>
          <a:xfrm>
            <a:off x="7934132" y="2618586"/>
            <a:ext cx="1293491" cy="1582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4088AA17-C10C-47F7-AB2E-D462365FAB66}"/>
              </a:ext>
            </a:extLst>
          </p:cNvPr>
          <p:cNvCxnSpPr>
            <a:cxnSpLocks/>
            <a:stCxn id="62" idx="4"/>
          </p:cNvCxnSpPr>
          <p:nvPr/>
        </p:nvCxnSpPr>
        <p:spPr>
          <a:xfrm>
            <a:off x="6125494" y="2787143"/>
            <a:ext cx="515550" cy="15096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277B25CA-8AC0-40F5-93E6-3C38A7AD9BD7}"/>
              </a:ext>
            </a:extLst>
          </p:cNvPr>
          <p:cNvCxnSpPr>
            <a:cxnSpLocks/>
          </p:cNvCxnSpPr>
          <p:nvPr/>
        </p:nvCxnSpPr>
        <p:spPr>
          <a:xfrm>
            <a:off x="2507812" y="2618586"/>
            <a:ext cx="0" cy="1585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entagon 12">
            <a:extLst>
              <a:ext uri="{FF2B5EF4-FFF2-40B4-BE49-F238E27FC236}">
                <a16:creationId xmlns:a16="http://schemas.microsoft.com/office/drawing/2014/main" id="{D899CC1C-4ACD-45C3-B6EA-9E0E2F160079}"/>
              </a:ext>
            </a:extLst>
          </p:cNvPr>
          <p:cNvSpPr>
            <a:spLocks/>
          </p:cNvSpPr>
          <p:nvPr/>
        </p:nvSpPr>
        <p:spPr>
          <a:xfrm>
            <a:off x="8701489" y="3135575"/>
            <a:ext cx="1979863" cy="414113"/>
          </a:xfrm>
          <a:prstGeom prst="homePlate">
            <a:avLst>
              <a:gd name="adj" fmla="val 33760"/>
            </a:avLst>
          </a:prstGeom>
          <a:solidFill>
            <a:schemeClr val="tx2"/>
          </a:solidFill>
          <a:ln w="19050" cap="flat" cmpd="sng" algn="ctr">
            <a:solidFill>
              <a:schemeClr val="bg1"/>
            </a:solidFill>
            <a:prstDash val="solid"/>
          </a:ln>
          <a:effectLst/>
        </p:spPr>
        <p:txBody>
          <a:bodyPr lIns="144000" tIns="144000" rIns="144000" bIns="144000" rtlCol="0" anchor="ctr"/>
          <a:lstStyle/>
          <a:p>
            <a:pPr algn="ctr" defTabSz="1828800">
              <a:defRPr/>
            </a:pPr>
            <a:r>
              <a:rPr lang="en-GB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to Volvo </a:t>
            </a:r>
            <a:endParaRPr lang="sv-SE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Rak koppling 17">
            <a:extLst>
              <a:ext uri="{FF2B5EF4-FFF2-40B4-BE49-F238E27FC236}">
                <a16:creationId xmlns:a16="http://schemas.microsoft.com/office/drawing/2014/main" id="{7199B8EF-00D8-48A4-A64B-C46E9EDB917B}"/>
              </a:ext>
            </a:extLst>
          </p:cNvPr>
          <p:cNvCxnSpPr>
            <a:cxnSpLocks/>
          </p:cNvCxnSpPr>
          <p:nvPr/>
        </p:nvCxnSpPr>
        <p:spPr>
          <a:xfrm>
            <a:off x="2507813" y="2561194"/>
            <a:ext cx="730071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ruta 18">
            <a:extLst>
              <a:ext uri="{FF2B5EF4-FFF2-40B4-BE49-F238E27FC236}">
                <a16:creationId xmlns:a16="http://schemas.microsoft.com/office/drawing/2014/main" id="{3A1775F7-A41A-4FB7-9FE6-4688C246EC5C}"/>
              </a:ext>
            </a:extLst>
          </p:cNvPr>
          <p:cNvSpPr txBox="1"/>
          <p:nvPr/>
        </p:nvSpPr>
        <p:spPr>
          <a:xfrm>
            <a:off x="1723022" y="1985673"/>
            <a:ext cx="15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+mj-lt"/>
              </a:rPr>
              <a:t>08.00</a:t>
            </a:r>
            <a:endParaRPr lang="sv-SE" sz="1200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092C0C6-8886-483C-8F8C-33BFC33308E6}"/>
              </a:ext>
            </a:extLst>
          </p:cNvPr>
          <p:cNvSpPr txBox="1"/>
          <p:nvPr/>
        </p:nvSpPr>
        <p:spPr>
          <a:xfrm>
            <a:off x="3551860" y="1985673"/>
            <a:ext cx="15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+mj-lt"/>
              </a:rPr>
              <a:t>09.00-12.00</a:t>
            </a:r>
            <a:endParaRPr lang="sv-SE" sz="1200" dirty="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B243AFC0-2986-4948-AD0E-76F6C1B3D6F2}"/>
              </a:ext>
            </a:extLst>
          </p:cNvPr>
          <p:cNvSpPr txBox="1"/>
          <p:nvPr/>
        </p:nvSpPr>
        <p:spPr>
          <a:xfrm>
            <a:off x="5322153" y="1985673"/>
            <a:ext cx="15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+mj-lt"/>
              </a:rPr>
              <a:t>12.00-15.00</a:t>
            </a:r>
            <a:endParaRPr lang="sv-SE" sz="1200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BAB9986-44AE-4DE0-82E5-A67145871FB4}"/>
              </a:ext>
            </a:extLst>
          </p:cNvPr>
          <p:cNvSpPr txBox="1"/>
          <p:nvPr/>
        </p:nvSpPr>
        <p:spPr>
          <a:xfrm>
            <a:off x="7160748" y="1985673"/>
            <a:ext cx="15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+mj-lt"/>
              </a:rPr>
              <a:t>15.00-19.00</a:t>
            </a:r>
            <a:endParaRPr lang="sv-SE" sz="1200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3A738249-ABD8-47A9-AAED-3177DEFB0405}"/>
              </a:ext>
            </a:extLst>
          </p:cNvPr>
          <p:cNvSpPr txBox="1"/>
          <p:nvPr/>
        </p:nvSpPr>
        <p:spPr>
          <a:xfrm>
            <a:off x="8970071" y="1985673"/>
            <a:ext cx="1569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>
                <a:latin typeface="+mj-lt"/>
              </a:rPr>
              <a:t>20.00</a:t>
            </a:r>
            <a:endParaRPr lang="sv-SE" sz="1200" dirty="0"/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21FA7FFF-EA00-4236-99C9-5EFB9E5F9D0F}"/>
              </a:ext>
            </a:extLst>
          </p:cNvPr>
          <p:cNvSpPr txBox="1"/>
          <p:nvPr/>
        </p:nvSpPr>
        <p:spPr>
          <a:xfrm>
            <a:off x="1812376" y="4939484"/>
            <a:ext cx="13908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1200" b="1" dirty="0"/>
              <a:t>Beslut</a:t>
            </a:r>
            <a:endParaRPr lang="sv-SE" sz="1200" b="1" strike="sngStrike" dirty="0"/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99EE8797-4000-4E90-9FEF-BBC8D9D32469}"/>
              </a:ext>
            </a:extLst>
          </p:cNvPr>
          <p:cNvSpPr/>
          <p:nvPr/>
        </p:nvSpPr>
        <p:spPr>
          <a:xfrm>
            <a:off x="2288140" y="2347798"/>
            <a:ext cx="439345" cy="43934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dirty="0"/>
          </a:p>
        </p:txBody>
      </p:sp>
      <p:sp>
        <p:nvSpPr>
          <p:cNvPr id="61" name="Ellips 60">
            <a:extLst>
              <a:ext uri="{FF2B5EF4-FFF2-40B4-BE49-F238E27FC236}">
                <a16:creationId xmlns:a16="http://schemas.microsoft.com/office/drawing/2014/main" id="{A8B5F7BE-F423-47FB-BC02-760BC8E45280}"/>
              </a:ext>
            </a:extLst>
          </p:cNvPr>
          <p:cNvSpPr/>
          <p:nvPr/>
        </p:nvSpPr>
        <p:spPr>
          <a:xfrm>
            <a:off x="4096980" y="2347798"/>
            <a:ext cx="439345" cy="43934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dirty="0"/>
          </a:p>
        </p:txBody>
      </p:sp>
      <p:sp>
        <p:nvSpPr>
          <p:cNvPr id="62" name="Ellips 61">
            <a:extLst>
              <a:ext uri="{FF2B5EF4-FFF2-40B4-BE49-F238E27FC236}">
                <a16:creationId xmlns:a16="http://schemas.microsoft.com/office/drawing/2014/main" id="{815FA0CB-964D-4A47-8A00-A041830C9F26}"/>
              </a:ext>
            </a:extLst>
          </p:cNvPr>
          <p:cNvSpPr/>
          <p:nvPr/>
        </p:nvSpPr>
        <p:spPr>
          <a:xfrm>
            <a:off x="5905821" y="2347798"/>
            <a:ext cx="439345" cy="43934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dirty="0"/>
          </a:p>
        </p:txBody>
      </p:sp>
      <p:sp>
        <p:nvSpPr>
          <p:cNvPr id="63" name="Ellips 62">
            <a:extLst>
              <a:ext uri="{FF2B5EF4-FFF2-40B4-BE49-F238E27FC236}">
                <a16:creationId xmlns:a16="http://schemas.microsoft.com/office/drawing/2014/main" id="{915D7BD9-CD56-4C33-8CB2-340C7DA0A37C}"/>
              </a:ext>
            </a:extLst>
          </p:cNvPr>
          <p:cNvSpPr/>
          <p:nvPr/>
        </p:nvSpPr>
        <p:spPr>
          <a:xfrm>
            <a:off x="7714661" y="2347798"/>
            <a:ext cx="439345" cy="43934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dirty="0"/>
          </a:p>
        </p:txBody>
      </p:sp>
      <p:sp>
        <p:nvSpPr>
          <p:cNvPr id="64" name="Ellips 63">
            <a:extLst>
              <a:ext uri="{FF2B5EF4-FFF2-40B4-BE49-F238E27FC236}">
                <a16:creationId xmlns:a16="http://schemas.microsoft.com/office/drawing/2014/main" id="{5926780B-4F5C-46FD-BD23-F59116807269}"/>
              </a:ext>
            </a:extLst>
          </p:cNvPr>
          <p:cNvSpPr/>
          <p:nvPr/>
        </p:nvSpPr>
        <p:spPr>
          <a:xfrm>
            <a:off x="9523501" y="2347798"/>
            <a:ext cx="439345" cy="43934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6000" dirty="0"/>
          </a:p>
        </p:txBody>
      </p:sp>
      <p:pic>
        <p:nvPicPr>
          <p:cNvPr id="80" name="Bildobjekt 79" descr="En bild som visar utomhus, fordon, text, Landfordon&#10;&#10;Automatiskt genererad beskrivning">
            <a:extLst>
              <a:ext uri="{FF2B5EF4-FFF2-40B4-BE49-F238E27FC236}">
                <a16:creationId xmlns:a16="http://schemas.microsoft.com/office/drawing/2014/main" id="{522F37DC-3B00-E536-8696-B02F815EA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20" y="4204573"/>
            <a:ext cx="2558021" cy="1918516"/>
          </a:xfrm>
          <a:prstGeom prst="rect">
            <a:avLst/>
          </a:prstGeom>
        </p:spPr>
      </p:pic>
      <p:pic>
        <p:nvPicPr>
          <p:cNvPr id="83" name="Bildobjekt 82">
            <a:extLst>
              <a:ext uri="{FF2B5EF4-FFF2-40B4-BE49-F238E27FC236}">
                <a16:creationId xmlns:a16="http://schemas.microsoft.com/office/drawing/2014/main" id="{F8821944-2202-AB50-081E-2020511A5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73" r="13229" b="1373"/>
          <a:stretch/>
        </p:blipFill>
        <p:spPr>
          <a:xfrm>
            <a:off x="3547537" y="4168226"/>
            <a:ext cx="2558017" cy="1965336"/>
          </a:xfrm>
          <a:prstGeom prst="rect">
            <a:avLst/>
          </a:prstGeom>
        </p:spPr>
      </p:pic>
      <p:pic>
        <p:nvPicPr>
          <p:cNvPr id="86" name="Bildobjekt 85">
            <a:extLst>
              <a:ext uri="{FF2B5EF4-FFF2-40B4-BE49-F238E27FC236}">
                <a16:creationId xmlns:a16="http://schemas.microsoft.com/office/drawing/2014/main" id="{863B2FDE-0AFB-74E6-929A-8EEB89EF0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227624" y="4201523"/>
            <a:ext cx="1918516" cy="1918516"/>
          </a:xfrm>
          <a:prstGeom prst="rect">
            <a:avLst/>
          </a:prstGeom>
        </p:spPr>
      </p:pic>
      <p:pic>
        <p:nvPicPr>
          <p:cNvPr id="90" name="Bildobjekt 89">
            <a:extLst>
              <a:ext uri="{FF2B5EF4-FFF2-40B4-BE49-F238E27FC236}">
                <a16:creationId xmlns:a16="http://schemas.microsoft.com/office/drawing/2014/main" id="{BB077E42-D5EE-138B-C6CF-E02E79FEA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450" y="4201523"/>
            <a:ext cx="2880277" cy="1918516"/>
          </a:xfrm>
          <a:prstGeom prst="rect">
            <a:avLst/>
          </a:prstGeom>
        </p:spPr>
      </p:pic>
      <p:grpSp>
        <p:nvGrpSpPr>
          <p:cNvPr id="42" name="Grupp 41">
            <a:extLst>
              <a:ext uri="{FF2B5EF4-FFF2-40B4-BE49-F238E27FC236}">
                <a16:creationId xmlns:a16="http://schemas.microsoft.com/office/drawing/2014/main" id="{4D18ACA0-D205-83EB-0DA7-B9292DF34813}"/>
              </a:ext>
            </a:extLst>
          </p:cNvPr>
          <p:cNvGrpSpPr/>
          <p:nvPr/>
        </p:nvGrpSpPr>
        <p:grpSpPr>
          <a:xfrm>
            <a:off x="867113" y="3117942"/>
            <a:ext cx="10277520" cy="420684"/>
            <a:chOff x="868620" y="2612015"/>
            <a:chExt cx="10277520" cy="420684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AA94C125-6BFC-A7EE-51E5-26573126F050}"/>
                </a:ext>
              </a:extLst>
            </p:cNvPr>
            <p:cNvGrpSpPr/>
            <p:nvPr/>
          </p:nvGrpSpPr>
          <p:grpSpPr>
            <a:xfrm>
              <a:off x="8900830" y="2612015"/>
              <a:ext cx="2245310" cy="414113"/>
              <a:chOff x="8926102" y="1836091"/>
              <a:chExt cx="2504276" cy="414113"/>
            </a:xfrm>
          </p:grpSpPr>
          <p:sp>
            <p:nvSpPr>
              <p:cNvPr id="39" name="Pentagon 12">
                <a:extLst>
                  <a:ext uri="{FF2B5EF4-FFF2-40B4-BE49-F238E27FC236}">
                    <a16:creationId xmlns:a16="http://schemas.microsoft.com/office/drawing/2014/main" id="{1BB3BA8D-F5DC-0E17-4745-AF1DA3F2FF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926102" y="1836091"/>
                <a:ext cx="2504276" cy="414113"/>
              </a:xfrm>
              <a:prstGeom prst="homePlate">
                <a:avLst>
                  <a:gd name="adj" fmla="val 33760"/>
                </a:avLst>
              </a:prstGeom>
              <a:solidFill>
                <a:schemeClr val="tx2"/>
              </a:solidFill>
              <a:ln w="19050" cap="flat" cmpd="sng" algn="ctr">
                <a:solidFill>
                  <a:schemeClr val="bg1"/>
                </a:solidFill>
                <a:prstDash val="solid"/>
              </a:ln>
              <a:effectLst/>
            </p:spPr>
            <p:txBody>
              <a:bodyPr lIns="144000" tIns="144000" rIns="144000" bIns="144000" rtlCol="0" anchor="ctr"/>
              <a:lstStyle/>
              <a:p>
                <a:pPr algn="ctr" defTabSz="1828800">
                  <a:defRPr/>
                </a:pPr>
                <a:r>
                  <a:rPr lang="en-GB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Return to Volvo </a:t>
                </a:r>
                <a:endPara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Pentagon 12">
                <a:extLst>
                  <a:ext uri="{FF2B5EF4-FFF2-40B4-BE49-F238E27FC236}">
                    <a16:creationId xmlns:a16="http://schemas.microsoft.com/office/drawing/2014/main" id="{27796606-4D88-DE4E-0CB6-56D4B45CA5EF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10844512" y="1854253"/>
                <a:ext cx="565047" cy="376978"/>
              </a:xfrm>
              <a:prstGeom prst="homePlate">
                <a:avLst>
                  <a:gd name="adj" fmla="val 33760"/>
                </a:avLst>
              </a:prstGeom>
              <a:solidFill>
                <a:schemeClr val="tx2"/>
              </a:solidFill>
              <a:ln w="19050" cap="flat" cmpd="sng" algn="ctr">
                <a:solidFill>
                  <a:schemeClr val="accent1"/>
                </a:solidFill>
                <a:prstDash val="solid"/>
              </a:ln>
              <a:effectLst/>
            </p:spPr>
            <p:txBody>
              <a:bodyPr lIns="144000" tIns="144000" rIns="144000" bIns="144000" rtlCol="0" anchor="ctr"/>
              <a:lstStyle/>
              <a:p>
                <a:pPr algn="ctr" defTabSz="1828800" hangingPunct="1">
                  <a:defRPr/>
                </a:pPr>
                <a:endPara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7" name="Pentagon 12">
              <a:extLst>
                <a:ext uri="{FF2B5EF4-FFF2-40B4-BE49-F238E27FC236}">
                  <a16:creationId xmlns:a16="http://schemas.microsoft.com/office/drawing/2014/main" id="{278F9AD5-30FB-4080-8AE3-7D643BEEEC49}"/>
                </a:ext>
              </a:extLst>
            </p:cNvPr>
            <p:cNvSpPr>
              <a:spLocks/>
            </p:cNvSpPr>
            <p:nvPr/>
          </p:nvSpPr>
          <p:spPr>
            <a:xfrm>
              <a:off x="6892776" y="2615969"/>
              <a:ext cx="2245309" cy="414113"/>
            </a:xfrm>
            <a:prstGeom prst="homePlate">
              <a:avLst>
                <a:gd name="adj" fmla="val 33760"/>
              </a:avLst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144000" tIns="144000" rIns="144000" bIns="144000" rtlCol="0" anchor="ctr"/>
            <a:lstStyle/>
            <a:p>
              <a:pPr algn="ctr" defTabSz="1828800">
                <a:defRPr/>
              </a:pPr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stops</a:t>
              </a:r>
              <a:endParaRPr lang="sv-S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entagon 12">
              <a:extLst>
                <a:ext uri="{FF2B5EF4-FFF2-40B4-BE49-F238E27FC236}">
                  <a16:creationId xmlns:a16="http://schemas.microsoft.com/office/drawing/2014/main" id="{2C9E538A-A0BB-560B-1F4B-D5E02865094C}"/>
                </a:ext>
              </a:extLst>
            </p:cNvPr>
            <p:cNvSpPr>
              <a:spLocks/>
            </p:cNvSpPr>
            <p:nvPr/>
          </p:nvSpPr>
          <p:spPr>
            <a:xfrm>
              <a:off x="4884724" y="2615970"/>
              <a:ext cx="2245309" cy="414113"/>
            </a:xfrm>
            <a:prstGeom prst="homePlate">
              <a:avLst>
                <a:gd name="adj" fmla="val 33760"/>
              </a:avLst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144000" tIns="144000" rIns="144000" bIns="144000" rtlCol="0" anchor="ctr"/>
            <a:lstStyle/>
            <a:p>
              <a:pPr algn="ctr" defTabSz="1828800">
                <a:defRPr/>
              </a:pPr>
              <a:r>
                <a: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 </a:t>
              </a:r>
              <a:r>
                <a:rPr lang="sv-SE" sz="12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office</a:t>
              </a:r>
              <a:r>
                <a: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service</a:t>
              </a:r>
              <a:endParaRPr lang="sv-SE" sz="12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Pentagon 12">
              <a:extLst>
                <a:ext uri="{FF2B5EF4-FFF2-40B4-BE49-F238E27FC236}">
                  <a16:creationId xmlns:a16="http://schemas.microsoft.com/office/drawing/2014/main" id="{2F88C4B2-412C-4771-4BFF-03053AEFEA77}"/>
                </a:ext>
              </a:extLst>
            </p:cNvPr>
            <p:cNvSpPr>
              <a:spLocks/>
            </p:cNvSpPr>
            <p:nvPr/>
          </p:nvSpPr>
          <p:spPr>
            <a:xfrm>
              <a:off x="2876672" y="2618585"/>
              <a:ext cx="2245309" cy="414113"/>
            </a:xfrm>
            <a:prstGeom prst="homePlate">
              <a:avLst>
                <a:gd name="adj" fmla="val 33760"/>
              </a:avLst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144000" tIns="144000" rIns="144000" bIns="144000" rtlCol="0" anchor="ctr"/>
            <a:lstStyle/>
            <a:p>
              <a:pPr algn="ctr" defTabSz="1828800" hangingPunct="1">
                <a:defRPr/>
              </a:pPr>
              <a:r>
                <a:rPr lang="sv-SE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Preschool</a:t>
              </a:r>
              <a:r>
                <a: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route</a:t>
              </a:r>
            </a:p>
          </p:txBody>
        </p:sp>
        <p:sp>
          <p:nvSpPr>
            <p:cNvPr id="11" name="Pentagon 12">
              <a:extLst>
                <a:ext uri="{FF2B5EF4-FFF2-40B4-BE49-F238E27FC236}">
                  <a16:creationId xmlns:a16="http://schemas.microsoft.com/office/drawing/2014/main" id="{B80BAB50-6A05-9EB6-7357-563D9459F667}"/>
                </a:ext>
              </a:extLst>
            </p:cNvPr>
            <p:cNvSpPr>
              <a:spLocks/>
            </p:cNvSpPr>
            <p:nvPr/>
          </p:nvSpPr>
          <p:spPr>
            <a:xfrm>
              <a:off x="868620" y="2618586"/>
              <a:ext cx="2245309" cy="414113"/>
            </a:xfrm>
            <a:prstGeom prst="homePlate">
              <a:avLst>
                <a:gd name="adj" fmla="val 33760"/>
              </a:avLst>
            </a:prstGeom>
            <a:solidFill>
              <a:schemeClr val="tx2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144000" tIns="144000" rIns="144000" bIns="144000" rtlCol="0" anchor="ctr"/>
            <a:lstStyle/>
            <a:p>
              <a:pPr algn="ctr" defTabSz="1828800" hangingPunct="1">
                <a:defRPr/>
              </a:pPr>
              <a:r>
                <a: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Pick </a:t>
              </a:r>
              <a:r>
                <a:rPr lang="sv-SE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up</a:t>
              </a:r>
              <a:r>
                <a:rPr lang="sv-SE" sz="1200" b="1" dirty="0">
                  <a:solidFill>
                    <a:schemeClr val="bg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at Volvo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970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49DD3E2F-7FF2-739F-14AF-39EF6D0110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2D38E70-CBDC-2510-6F19-34EB4E0309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Interacting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patrons</a:t>
            </a:r>
          </a:p>
        </p:txBody>
      </p:sp>
      <p:pic>
        <p:nvPicPr>
          <p:cNvPr id="5" name="Bildobjekt 4" descr="En bild som visar tecknad serie&#10;&#10;Automatiskt genererad beskrivning med medelhög exakthet">
            <a:extLst>
              <a:ext uri="{FF2B5EF4-FFF2-40B4-BE49-F238E27FC236}">
                <a16:creationId xmlns:a16="http://schemas.microsoft.com/office/drawing/2014/main" id="{42754067-32BF-8AF1-65F1-5F973E9AF2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4" t="-1" r="32059" b="74751"/>
          <a:stretch/>
        </p:blipFill>
        <p:spPr>
          <a:xfrm>
            <a:off x="0" y="2406189"/>
            <a:ext cx="4233671" cy="44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85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9F1247-CC77-A0DC-E75F-D8EB38B4DB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 err="1"/>
              <a:t>Instagram</a:t>
            </a:r>
            <a:br>
              <a:rPr lang="sv-SE" dirty="0"/>
            </a:br>
            <a:r>
              <a:rPr lang="sv-SE" sz="2000" dirty="0">
                <a:latin typeface="+mn-lt"/>
              </a:rPr>
              <a:t>@bokbussgbg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C528025-7887-9A1E-5B9F-D2F8751172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 err="1"/>
              <a:t>Website</a:t>
            </a:r>
            <a:br>
              <a:rPr lang="sv-SE" dirty="0"/>
            </a:br>
            <a:r>
              <a:rPr lang="sv-SE" sz="2000" dirty="0">
                <a:latin typeface="Arial"/>
              </a:rPr>
              <a:t>goteborg.se/bokbussen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4876EE4-AE90-09E3-3469-D035D2B037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Library</a:t>
            </a:r>
            <a:r>
              <a:rPr lang="sv-SE" dirty="0"/>
              <a:t> </a:t>
            </a:r>
            <a:r>
              <a:rPr lang="sv-SE" dirty="0" err="1"/>
              <a:t>App</a:t>
            </a:r>
            <a:br>
              <a:rPr lang="sv-SE" dirty="0"/>
            </a:br>
            <a:r>
              <a:rPr lang="sv-SE" sz="2000" dirty="0">
                <a:solidFill>
                  <a:srgbClr val="000000"/>
                </a:solidFill>
                <a:latin typeface="Arial"/>
              </a:rPr>
              <a:t>”Biblioteket”</a:t>
            </a:r>
            <a:endParaRPr lang="sv-SE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80F5244-1C7B-BED4-9EDE-3713B9ECE9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/>
              <a:t>City </a:t>
            </a:r>
            <a:r>
              <a:rPr lang="sv-SE" dirty="0" err="1"/>
              <a:t>Calendar</a:t>
            </a:r>
            <a:endParaRPr lang="sv-SE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1E572B03-7C35-5F94-0A28-7BF84445B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pic>
        <p:nvPicPr>
          <p:cNvPr id="10" name="Bildobjekt 9" descr="En bild som visar fågel, tecknad serie, konst&#10;&#10;Automatiskt genererad beskrivning">
            <a:extLst>
              <a:ext uri="{FF2B5EF4-FFF2-40B4-BE49-F238E27FC236}">
                <a16:creationId xmlns:a16="http://schemas.microsoft.com/office/drawing/2014/main" id="{B0F4BDB7-26FA-3906-7C25-DFC087E69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60" y="2993434"/>
            <a:ext cx="614152" cy="91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42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29E12C1-8C59-4B17-BC17-8EFD3A273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pic>
        <p:nvPicPr>
          <p:cNvPr id="8" name="Bildobjekt 7" descr="En bild som visar text, karta, skärmbild, Teckensnitt&#10;&#10;Automatiskt genererad beskrivning">
            <a:extLst>
              <a:ext uri="{FF2B5EF4-FFF2-40B4-BE49-F238E27FC236}">
                <a16:creationId xmlns:a16="http://schemas.microsoft.com/office/drawing/2014/main" id="{A8C82DA7-CDBB-696C-BAF4-816D9B961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43" y="1497803"/>
            <a:ext cx="2458383" cy="4372645"/>
          </a:xfrm>
          <a:prstGeom prst="rect">
            <a:avLst/>
          </a:prstGeom>
        </p:spPr>
      </p:pic>
      <p:pic>
        <p:nvPicPr>
          <p:cNvPr id="9" name="Bildobjekt 8" descr="En bild som visar text, skärmbild, planet, Jorden&#10;&#10;Automatiskt genererad beskrivning">
            <a:extLst>
              <a:ext uri="{FF2B5EF4-FFF2-40B4-BE49-F238E27FC236}">
                <a16:creationId xmlns:a16="http://schemas.microsoft.com/office/drawing/2014/main" id="{DD9FD2C3-EE50-AD29-B086-C052DC9ED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757" y="1497803"/>
            <a:ext cx="2458383" cy="4372645"/>
          </a:xfrm>
          <a:prstGeom prst="rect">
            <a:avLst/>
          </a:prstGeom>
        </p:spPr>
      </p:pic>
      <p:pic>
        <p:nvPicPr>
          <p:cNvPr id="10" name="Bildobjekt 9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4FF45010-637E-B0B3-F187-2343FD931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98" y="1497804"/>
            <a:ext cx="2458386" cy="4372649"/>
          </a:xfrm>
          <a:prstGeom prst="rect">
            <a:avLst/>
          </a:prstGeom>
        </p:spPr>
      </p:pic>
      <p:pic>
        <p:nvPicPr>
          <p:cNvPr id="12" name="Bildobjekt 11" descr="En bild som visar text, Människoansikte, skärmbild, person&#10;&#10;Automatiskt genererad beskrivning">
            <a:extLst>
              <a:ext uri="{FF2B5EF4-FFF2-40B4-BE49-F238E27FC236}">
                <a16:creationId xmlns:a16="http://schemas.microsoft.com/office/drawing/2014/main" id="{1AD9DD04-142A-289B-6B52-255C8406B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8" y="1497804"/>
            <a:ext cx="2458383" cy="4372644"/>
          </a:xfrm>
          <a:prstGeom prst="rect">
            <a:avLst/>
          </a:prstGeom>
        </p:spPr>
      </p:pic>
      <p:sp>
        <p:nvSpPr>
          <p:cNvPr id="23" name="Frihandsfigur: Form 22">
            <a:extLst>
              <a:ext uri="{FF2B5EF4-FFF2-40B4-BE49-F238E27FC236}">
                <a16:creationId xmlns:a16="http://schemas.microsoft.com/office/drawing/2014/main" id="{F53D943D-34B6-9C6E-983B-CB128BEEBE29}"/>
              </a:ext>
            </a:extLst>
          </p:cNvPr>
          <p:cNvSpPr/>
          <p:nvPr/>
        </p:nvSpPr>
        <p:spPr>
          <a:xfrm>
            <a:off x="8201002" y="6092666"/>
            <a:ext cx="2052827" cy="475485"/>
          </a:xfrm>
          <a:custGeom>
            <a:avLst/>
            <a:gdLst>
              <a:gd name="connsiteX0" fmla="*/ 1062323 w 1066800"/>
              <a:gd name="connsiteY0" fmla="*/ 96774 h 390525"/>
              <a:gd name="connsiteX1" fmla="*/ 1062323 w 1066800"/>
              <a:gd name="connsiteY1" fmla="*/ 385953 h 390525"/>
              <a:gd name="connsiteX2" fmla="*/ 7144 w 1066800"/>
              <a:gd name="connsiteY2" fmla="*/ 385953 h 390525"/>
              <a:gd name="connsiteX3" fmla="*/ 7144 w 1066800"/>
              <a:gd name="connsiteY3" fmla="*/ 96774 h 390525"/>
              <a:gd name="connsiteX4" fmla="*/ 450914 w 1066800"/>
              <a:gd name="connsiteY4" fmla="*/ 96774 h 390525"/>
              <a:gd name="connsiteX5" fmla="*/ 534733 w 1066800"/>
              <a:gd name="connsiteY5" fmla="*/ 7144 h 390525"/>
              <a:gd name="connsiteX6" fmla="*/ 618458 w 1066800"/>
              <a:gd name="connsiteY6" fmla="*/ 9677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800" h="390525">
                <a:moveTo>
                  <a:pt x="1062323" y="96774"/>
                </a:moveTo>
                <a:lnTo>
                  <a:pt x="1062323" y="385953"/>
                </a:lnTo>
                <a:lnTo>
                  <a:pt x="7144" y="385953"/>
                </a:lnTo>
                <a:lnTo>
                  <a:pt x="7144" y="96774"/>
                </a:lnTo>
                <a:lnTo>
                  <a:pt x="450914" y="96774"/>
                </a:lnTo>
                <a:lnTo>
                  <a:pt x="534733" y="7144"/>
                </a:lnTo>
                <a:lnTo>
                  <a:pt x="618458" y="96774"/>
                </a:lnTo>
                <a:close/>
              </a:path>
            </a:pathLst>
          </a:custGeom>
          <a:solidFill>
            <a:srgbClr val="F8CCDC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700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4D335C14-3AAE-CF72-8F18-CF5F109CA08C}"/>
              </a:ext>
            </a:extLst>
          </p:cNvPr>
          <p:cNvSpPr txBox="1"/>
          <p:nvPr/>
        </p:nvSpPr>
        <p:spPr>
          <a:xfrm>
            <a:off x="8270749" y="6225912"/>
            <a:ext cx="2052827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</a:rPr>
              <a:t>Push notifications</a:t>
            </a:r>
            <a:endParaRPr lang="sv-SE" sz="1400" dirty="0">
              <a:solidFill>
                <a:schemeClr val="bg1"/>
              </a:solidFill>
              <a:latin typeface="+mj-lt"/>
              <a:ea typeface="Open Sans" panose="020B0606030504020204" pitchFamily="34" charset="0"/>
            </a:endParaRPr>
          </a:p>
        </p:txBody>
      </p:sp>
      <p:sp>
        <p:nvSpPr>
          <p:cNvPr id="28" name="Frihandsfigur: Form 27">
            <a:extLst>
              <a:ext uri="{FF2B5EF4-FFF2-40B4-BE49-F238E27FC236}">
                <a16:creationId xmlns:a16="http://schemas.microsoft.com/office/drawing/2014/main" id="{F06819DC-39BC-4A5F-CCFB-98BB64A7DFEB}"/>
              </a:ext>
            </a:extLst>
          </p:cNvPr>
          <p:cNvSpPr/>
          <p:nvPr/>
        </p:nvSpPr>
        <p:spPr>
          <a:xfrm>
            <a:off x="3627616" y="6092666"/>
            <a:ext cx="2122574" cy="475485"/>
          </a:xfrm>
          <a:custGeom>
            <a:avLst/>
            <a:gdLst>
              <a:gd name="connsiteX0" fmla="*/ 1062323 w 1066800"/>
              <a:gd name="connsiteY0" fmla="*/ 96774 h 390525"/>
              <a:gd name="connsiteX1" fmla="*/ 1062323 w 1066800"/>
              <a:gd name="connsiteY1" fmla="*/ 385953 h 390525"/>
              <a:gd name="connsiteX2" fmla="*/ 7144 w 1066800"/>
              <a:gd name="connsiteY2" fmla="*/ 385953 h 390525"/>
              <a:gd name="connsiteX3" fmla="*/ 7144 w 1066800"/>
              <a:gd name="connsiteY3" fmla="*/ 96774 h 390525"/>
              <a:gd name="connsiteX4" fmla="*/ 450914 w 1066800"/>
              <a:gd name="connsiteY4" fmla="*/ 96774 h 390525"/>
              <a:gd name="connsiteX5" fmla="*/ 534733 w 1066800"/>
              <a:gd name="connsiteY5" fmla="*/ 7144 h 390525"/>
              <a:gd name="connsiteX6" fmla="*/ 618458 w 1066800"/>
              <a:gd name="connsiteY6" fmla="*/ 9677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800" h="390525">
                <a:moveTo>
                  <a:pt x="1062323" y="96774"/>
                </a:moveTo>
                <a:lnTo>
                  <a:pt x="1062323" y="385953"/>
                </a:lnTo>
                <a:lnTo>
                  <a:pt x="7144" y="385953"/>
                </a:lnTo>
                <a:lnTo>
                  <a:pt x="7144" y="96774"/>
                </a:lnTo>
                <a:lnTo>
                  <a:pt x="450914" y="96774"/>
                </a:lnTo>
                <a:lnTo>
                  <a:pt x="534733" y="7144"/>
                </a:lnTo>
                <a:lnTo>
                  <a:pt x="618458" y="96774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700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2E5F2EE4-09E7-FA3C-D3E0-3C347AE1C5B1}"/>
              </a:ext>
            </a:extLst>
          </p:cNvPr>
          <p:cNvSpPr txBox="1"/>
          <p:nvPr/>
        </p:nvSpPr>
        <p:spPr>
          <a:xfrm>
            <a:off x="3697363" y="6225912"/>
            <a:ext cx="2052827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</a:rPr>
              <a:t>Positioning system</a:t>
            </a:r>
            <a:endParaRPr lang="sv-SE" sz="1400" dirty="0">
              <a:solidFill>
                <a:schemeClr val="bg1"/>
              </a:solidFill>
              <a:latin typeface="+mj-lt"/>
              <a:ea typeface="Open Sans" panose="020B0606030504020204" pitchFamily="34" charset="0"/>
            </a:endParaRP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47608F8A-719D-692F-B836-3E42A693CEDC}"/>
              </a:ext>
            </a:extLst>
          </p:cNvPr>
          <p:cNvSpPr/>
          <p:nvPr/>
        </p:nvSpPr>
        <p:spPr>
          <a:xfrm>
            <a:off x="588357" y="6092666"/>
            <a:ext cx="2122574" cy="475485"/>
          </a:xfrm>
          <a:custGeom>
            <a:avLst/>
            <a:gdLst>
              <a:gd name="connsiteX0" fmla="*/ 1062323 w 1066800"/>
              <a:gd name="connsiteY0" fmla="*/ 96774 h 390525"/>
              <a:gd name="connsiteX1" fmla="*/ 1062323 w 1066800"/>
              <a:gd name="connsiteY1" fmla="*/ 385953 h 390525"/>
              <a:gd name="connsiteX2" fmla="*/ 7144 w 1066800"/>
              <a:gd name="connsiteY2" fmla="*/ 385953 h 390525"/>
              <a:gd name="connsiteX3" fmla="*/ 7144 w 1066800"/>
              <a:gd name="connsiteY3" fmla="*/ 96774 h 390525"/>
              <a:gd name="connsiteX4" fmla="*/ 450914 w 1066800"/>
              <a:gd name="connsiteY4" fmla="*/ 96774 h 390525"/>
              <a:gd name="connsiteX5" fmla="*/ 534733 w 1066800"/>
              <a:gd name="connsiteY5" fmla="*/ 7144 h 390525"/>
              <a:gd name="connsiteX6" fmla="*/ 618458 w 1066800"/>
              <a:gd name="connsiteY6" fmla="*/ 9677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6800" h="390525">
                <a:moveTo>
                  <a:pt x="1062323" y="96774"/>
                </a:moveTo>
                <a:lnTo>
                  <a:pt x="1062323" y="385953"/>
                </a:lnTo>
                <a:lnTo>
                  <a:pt x="7144" y="385953"/>
                </a:lnTo>
                <a:lnTo>
                  <a:pt x="7144" y="96774"/>
                </a:lnTo>
                <a:lnTo>
                  <a:pt x="450914" y="96774"/>
                </a:lnTo>
                <a:lnTo>
                  <a:pt x="534733" y="7144"/>
                </a:lnTo>
                <a:lnTo>
                  <a:pt x="618458" y="96774"/>
                </a:lnTo>
                <a:close/>
              </a:path>
            </a:pathLst>
          </a:custGeom>
          <a:solidFill>
            <a:srgbClr val="00876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70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8886718C-583C-10F0-EEF2-10F1A0D77A66}"/>
              </a:ext>
            </a:extLst>
          </p:cNvPr>
          <p:cNvSpPr txBox="1"/>
          <p:nvPr/>
        </p:nvSpPr>
        <p:spPr>
          <a:xfrm>
            <a:off x="658104" y="6225912"/>
            <a:ext cx="2052827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</a:rPr>
              <a:t>Library services</a:t>
            </a:r>
            <a:endParaRPr lang="sv-SE" sz="1400" dirty="0">
              <a:solidFill>
                <a:schemeClr val="bg1"/>
              </a:solidFill>
              <a:latin typeface="+mj-lt"/>
              <a:ea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67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E771A0CA-2659-28B2-87DA-CD73F842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Pros</a:t>
            </a:r>
            <a:endParaRPr lang="sv-SE" dirty="0"/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70A848C-B8D3-A105-2D37-E51654AE6E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Zero emissions		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			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Comfortable driving		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Low floor – accessibility 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Able to power other equipment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5A4A9C1-8A8A-37F4-6CB8-DD464EF2C7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/>
              <a:t>Cons</a:t>
            </a:r>
            <a:endParaRPr lang="sv-SE" dirty="0"/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4455F0E9-1E20-A218-3D1C-EE37922E9F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Expensive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Limited routes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Weight (19000 kg)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Need of special infrastructure and maintenance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CCAF6204-5BB2-5339-5E11-C7CA83E9C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pic>
        <p:nvPicPr>
          <p:cNvPr id="20" name="Bildobjekt 19" descr="En bild som visar tecknad serie, rita, konst&#10;&#10;Automatiskt genererad beskrivning">
            <a:extLst>
              <a:ext uri="{FF2B5EF4-FFF2-40B4-BE49-F238E27FC236}">
                <a16:creationId xmlns:a16="http://schemas.microsoft.com/office/drawing/2014/main" id="{E81F61C4-53BC-683D-46B7-12FB22834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4" y="2579672"/>
            <a:ext cx="2424686" cy="37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5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Animering, Tecknade serier, illustration, tavla&#10;&#10;Automatiskt genererad beskrivning">
            <a:extLst>
              <a:ext uri="{FF2B5EF4-FFF2-40B4-BE49-F238E27FC236}">
                <a16:creationId xmlns:a16="http://schemas.microsoft.com/office/drawing/2014/main" id="{BF2CA688-4BF9-9A3A-3E0F-3AF6CFF92B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8" t="3846" r="42232" b="384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73661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0E22FB71-262B-4C02-9A7F-BDC56ECC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>Contact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B6DE99-1467-426B-BBB1-9F6F4D80F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bokbuss@kultur.goteborg.se</a:t>
            </a:r>
          </a:p>
          <a:p>
            <a:r>
              <a:rPr lang="sv-SE" dirty="0"/>
              <a:t>goteborg.se/bokbussen</a:t>
            </a:r>
          </a:p>
          <a:p>
            <a:r>
              <a:rPr lang="sv-SE" dirty="0"/>
              <a:t>@bokbussgbg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A4288D8-01FF-45F3-B868-991C5F73E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 dirty="0">
                <a:latin typeface="+mj-lt"/>
              </a:rPr>
              <a:t>Kultur öppnar världar</a:t>
            </a:r>
          </a:p>
          <a:p>
            <a:r>
              <a:rPr lang="sv-SE" sz="1100" b="0" dirty="0"/>
              <a:t>Kulturförvaltningen</a:t>
            </a:r>
          </a:p>
        </p:txBody>
      </p:sp>
      <p:pic>
        <p:nvPicPr>
          <p:cNvPr id="6" name="Bildobjekt 5" descr="En bild som visar bok, tecknad serie, papper, brev&#10;&#10;Automatiskt genererad beskrivning">
            <a:extLst>
              <a:ext uri="{FF2B5EF4-FFF2-40B4-BE49-F238E27FC236}">
                <a16:creationId xmlns:a16="http://schemas.microsoft.com/office/drawing/2014/main" id="{98B58478-F4D1-88A8-48C6-08B857703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4064"/>
            <a:ext cx="5180014" cy="34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8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506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 descr="En bild som visar text, tavla, grafisk design, tecknad serie&#10;&#10;Automatiskt genererad beskrivning">
            <a:extLst>
              <a:ext uri="{FF2B5EF4-FFF2-40B4-BE49-F238E27FC236}">
                <a16:creationId xmlns:a16="http://schemas.microsoft.com/office/drawing/2014/main" id="{4A7A583F-85AB-629E-AF58-D3EFD8E872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0" t="2738" r="5151" b="339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4731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9D75005-36EB-4052-B694-9A8D256CD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ED36751-6640-4E7B-8262-F0788F072D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600.000 Residents </a:t>
            </a:r>
            <a:br>
              <a:rPr lang="sv-SE" dirty="0"/>
            </a:br>
            <a:r>
              <a:rPr lang="sv-SE" dirty="0"/>
              <a:t>29 </a:t>
            </a:r>
            <a:r>
              <a:rPr lang="sv-SE" dirty="0" err="1"/>
              <a:t>Libraries</a:t>
            </a:r>
            <a:br>
              <a:rPr lang="sv-SE" dirty="0"/>
            </a:br>
            <a:r>
              <a:rPr lang="sv-SE" dirty="0"/>
              <a:t>and…</a:t>
            </a:r>
          </a:p>
        </p:txBody>
      </p:sp>
    </p:spTree>
    <p:extLst>
      <p:ext uri="{BB962C8B-B14F-4D97-AF65-F5344CB8AC3E}">
        <p14:creationId xmlns:p14="http://schemas.microsoft.com/office/powerpoint/2010/main" val="254635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F72791-EFF1-4D35-AB40-D0E62415D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454" y="1530351"/>
            <a:ext cx="6438328" cy="963792"/>
          </a:xfrm>
        </p:spPr>
        <p:txBody>
          <a:bodyPr/>
          <a:lstStyle/>
          <a:p>
            <a:r>
              <a:rPr lang="sv-SE" dirty="0"/>
              <a:t>…</a:t>
            </a:r>
            <a:r>
              <a:rPr lang="sv-SE" dirty="0" err="1"/>
              <a:t>Two</a:t>
            </a:r>
            <a:r>
              <a:rPr lang="sv-SE" dirty="0"/>
              <a:t> mobile </a:t>
            </a:r>
            <a:r>
              <a:rPr lang="sv-SE" dirty="0" err="1"/>
              <a:t>libraries</a:t>
            </a:r>
            <a:endParaRPr lang="sv-SE" dirty="0"/>
          </a:p>
        </p:txBody>
      </p:sp>
      <p:pic>
        <p:nvPicPr>
          <p:cNvPr id="8" name="Platshållare för innehåll 7" descr="En bild som visar fordon, Landfordon, utomhus, hjul&#10;&#10;Automatiskt genererad beskrivning">
            <a:extLst>
              <a:ext uri="{FF2B5EF4-FFF2-40B4-BE49-F238E27FC236}">
                <a16:creationId xmlns:a16="http://schemas.microsoft.com/office/drawing/2014/main" id="{00DE6B0C-DA76-F1BC-45F2-86D11E0EAAD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495185" y="2735263"/>
            <a:ext cx="5196867" cy="3465512"/>
          </a:xfrm>
        </p:spPr>
      </p:pic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F4DA96C-B750-4B58-89C8-4BB2B820E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</p:spTree>
    <p:extLst>
      <p:ext uri="{BB962C8B-B14F-4D97-AF65-F5344CB8AC3E}">
        <p14:creationId xmlns:p14="http://schemas.microsoft.com/office/powerpoint/2010/main" val="143902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C069E263-373C-FBB6-F83B-DE64D99D1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Blue</a:t>
            </a:r>
            <a:r>
              <a:rPr lang="sv-SE" dirty="0"/>
              <a:t> Bus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F174B502-3734-E2F4-F394-FE7B3F3D7C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29870" indent="-229870"/>
            <a:r>
              <a:rPr lang="en-GB" sz="1800" dirty="0">
                <a:latin typeface="Calibri"/>
                <a:ea typeface="Calibri" panose="020F0502020204030204" pitchFamily="34" charset="0"/>
                <a:cs typeface="Times New Roman"/>
              </a:rPr>
              <a:t>O</a:t>
            </a:r>
            <a:r>
              <a:rPr lang="en-GB" sz="1800" dirty="0">
                <a:effectLst/>
                <a:latin typeface="Calibri"/>
                <a:ea typeface="Calibri" panose="020F0502020204030204" pitchFamily="34" charset="0"/>
                <a:cs typeface="Times New Roman"/>
              </a:rPr>
              <a:t>cean and spacecraft </a:t>
            </a:r>
            <a:r>
              <a:rPr lang="en-GB" sz="1800" dirty="0">
                <a:latin typeface="Calibri"/>
                <a:ea typeface="Calibri" panose="020F0502020204030204" pitchFamily="34" charset="0"/>
                <a:cs typeface="Times New Roman"/>
              </a:rPr>
              <a:t>theme</a:t>
            </a:r>
            <a:endParaRPr lang="sv-SE" dirty="0">
              <a:cs typeface="Arial"/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F4DA96C-B750-4B58-89C8-4BB2B820E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pic>
        <p:nvPicPr>
          <p:cNvPr id="15" name="Bildobjekt 14" descr="En bild som visar utomhus, fordon, buss, transport&#10;&#10;Automatiskt genererad beskrivning">
            <a:extLst>
              <a:ext uri="{FF2B5EF4-FFF2-40B4-BE49-F238E27FC236}">
                <a16:creationId xmlns:a16="http://schemas.microsoft.com/office/drawing/2014/main" id="{10E1404E-1B87-89E5-B953-6701CE30B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18" y="4190956"/>
            <a:ext cx="3555538" cy="237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Bildobjekt 16" descr="En bild som visar inomhus, bok, bokskåp, Hyllor&#10;&#10;Automatiskt genererad beskrivning">
            <a:extLst>
              <a:ext uri="{FF2B5EF4-FFF2-40B4-BE49-F238E27FC236}">
                <a16:creationId xmlns:a16="http://schemas.microsoft.com/office/drawing/2014/main" id="{5FA54FBE-76C0-2548-9C63-2C98C77F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r="14058"/>
          <a:stretch/>
        </p:blipFill>
        <p:spPr>
          <a:xfrm>
            <a:off x="6096000" y="1118527"/>
            <a:ext cx="6096000" cy="573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7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tshållare för bild 12">
            <a:extLst>
              <a:ext uri="{FF2B5EF4-FFF2-40B4-BE49-F238E27FC236}">
                <a16:creationId xmlns:a16="http://schemas.microsoft.com/office/drawing/2014/main" id="{00CEB24C-8E2A-C5B5-9B3A-22907155AA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r="21730"/>
          <a:stretch/>
        </p:blipFill>
        <p:spPr>
          <a:xfrm>
            <a:off x="7227888" y="1125538"/>
            <a:ext cx="4964112" cy="5732462"/>
          </a:xfrm>
        </p:spPr>
      </p:pic>
      <p:sp>
        <p:nvSpPr>
          <p:cNvPr id="7" name="Rubrik 6">
            <a:extLst>
              <a:ext uri="{FF2B5EF4-FFF2-40B4-BE49-F238E27FC236}">
                <a16:creationId xmlns:a16="http://schemas.microsoft.com/office/drawing/2014/main" id="{C069E263-373C-FBB6-F83B-DE64D99D1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The Green Bus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F174B502-3734-E2F4-F394-FE7B3F3D7C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sz="1800" dirty="0" err="1"/>
              <a:t>Fairytale</a:t>
            </a:r>
            <a:r>
              <a:rPr lang="sv-SE" sz="1800" dirty="0"/>
              <a:t> </a:t>
            </a:r>
            <a:r>
              <a:rPr lang="sv-SE" sz="1800" dirty="0" err="1"/>
              <a:t>forest</a:t>
            </a:r>
            <a:r>
              <a:rPr lang="sv-SE" sz="1800" dirty="0"/>
              <a:t> </a:t>
            </a:r>
            <a:r>
              <a:rPr lang="sv-SE" sz="1800" dirty="0" err="1"/>
              <a:t>theme</a:t>
            </a:r>
            <a:endParaRPr lang="sv-SE" sz="1800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F4DA96C-B750-4B58-89C8-4BB2B820E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pic>
        <p:nvPicPr>
          <p:cNvPr id="3" name="Bildobjekt 2" descr="En bild som visar utomhus, himmel, fordon, träd&#10;&#10;Automatiskt genererad beskrivning">
            <a:extLst>
              <a:ext uri="{FF2B5EF4-FFF2-40B4-BE49-F238E27FC236}">
                <a16:creationId xmlns:a16="http://schemas.microsoft.com/office/drawing/2014/main" id="{BB70530E-5030-144E-4E86-A57688EA9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8" y="4202420"/>
            <a:ext cx="3541150" cy="2358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Bildobjekt 4" descr="En bild som visar inomhus, innertak, stol&#10;&#10;Automatiskt genererad beskrivning">
            <a:extLst>
              <a:ext uri="{FF2B5EF4-FFF2-40B4-BE49-F238E27FC236}">
                <a16:creationId xmlns:a16="http://schemas.microsoft.com/office/drawing/2014/main" id="{6DE1B37C-5E8C-2D15-F774-611A01981D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7" r="14627"/>
          <a:stretch/>
        </p:blipFill>
        <p:spPr>
          <a:xfrm>
            <a:off x="6096000" y="1127036"/>
            <a:ext cx="6096000" cy="573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94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latshållare för bild 16">
            <a:extLst>
              <a:ext uri="{FF2B5EF4-FFF2-40B4-BE49-F238E27FC236}">
                <a16:creationId xmlns:a16="http://schemas.microsoft.com/office/drawing/2014/main" id="{E2D84C06-04A4-D9E3-DC93-53A185F4F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2" t="14228" r="50000" b="13306"/>
          <a:stretch/>
        </p:blipFill>
        <p:spPr>
          <a:xfrm>
            <a:off x="7227888" y="1125538"/>
            <a:ext cx="4964112" cy="5732462"/>
          </a:xfrm>
        </p:spPr>
      </p:pic>
      <p:sp>
        <p:nvSpPr>
          <p:cNvPr id="13" name="Rubrik 12">
            <a:extLst>
              <a:ext uri="{FF2B5EF4-FFF2-40B4-BE49-F238E27FC236}">
                <a16:creationId xmlns:a16="http://schemas.microsoft.com/office/drawing/2014/main" id="{24CAEC2F-20D3-A8D7-B971-B0501D15DB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User</a:t>
            </a:r>
            <a:r>
              <a:rPr lang="sv-SE" dirty="0"/>
              <a:t> </a:t>
            </a:r>
            <a:r>
              <a:rPr lang="sv-SE" dirty="0" err="1"/>
              <a:t>experience</a:t>
            </a:r>
            <a:endParaRPr lang="sv-SE" dirty="0"/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BF08EACD-9315-B79C-2402-1FED31EF5F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interior is focused more on the experience of the patrons, than the number of shelves and meters of books on them.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6BE101D-5BF2-4C0A-93E4-2197E06042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</p:spTree>
    <p:extLst>
      <p:ext uri="{BB962C8B-B14F-4D97-AF65-F5344CB8AC3E}">
        <p14:creationId xmlns:p14="http://schemas.microsoft.com/office/powerpoint/2010/main" val="395818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9D75005-36EB-4052-B694-9A8D256CD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/>
              <a:t>Kulturförvaltningen</a:t>
            </a:r>
            <a:endParaRPr lang="sv-SE" sz="1100" dirty="0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F9B95BCB-B6F7-4E71-A77F-C0CA04E65C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operation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995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ktangel 26">
            <a:extLst>
              <a:ext uri="{FF2B5EF4-FFF2-40B4-BE49-F238E27FC236}">
                <a16:creationId xmlns:a16="http://schemas.microsoft.com/office/drawing/2014/main" id="{95D9F1B9-E3EE-4329-9865-EFBAC62739B9}"/>
              </a:ext>
            </a:extLst>
          </p:cNvPr>
          <p:cNvSpPr/>
          <p:nvPr/>
        </p:nvSpPr>
        <p:spPr>
          <a:xfrm rot="2700000">
            <a:off x="7102311" y="3169085"/>
            <a:ext cx="2275766" cy="2272558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8" name="Platshållare för text 3">
            <a:extLst>
              <a:ext uri="{FF2B5EF4-FFF2-40B4-BE49-F238E27FC236}">
                <a16:creationId xmlns:a16="http://schemas.microsoft.com/office/drawing/2014/main" id="{C4A48146-1AA4-45F0-872D-995C998BF0CD}"/>
              </a:ext>
            </a:extLst>
          </p:cNvPr>
          <p:cNvSpPr txBox="1">
            <a:spLocks/>
          </p:cNvSpPr>
          <p:nvPr/>
        </p:nvSpPr>
        <p:spPr>
          <a:xfrm>
            <a:off x="7455387" y="3519886"/>
            <a:ext cx="1569612" cy="1570954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3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67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548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32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714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Popup stops 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6DFC654-D051-4C3D-9B04-A8E5FFAA7166}"/>
              </a:ext>
            </a:extLst>
          </p:cNvPr>
          <p:cNvSpPr/>
          <p:nvPr/>
        </p:nvSpPr>
        <p:spPr>
          <a:xfrm rot="2700000">
            <a:off x="8227908" y="1557215"/>
            <a:ext cx="2275766" cy="2272558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7046F8FC-C8E1-4F62-968D-88DE89EBB686}"/>
              </a:ext>
            </a:extLst>
          </p:cNvPr>
          <p:cNvSpPr txBox="1">
            <a:spLocks/>
          </p:cNvSpPr>
          <p:nvPr/>
        </p:nvSpPr>
        <p:spPr>
          <a:xfrm>
            <a:off x="8580986" y="1908016"/>
            <a:ext cx="1569608" cy="1570954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3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67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548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32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714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 stops </a:t>
            </a: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7FE737D9-3064-4BA5-8DCB-CC3B62F9D8A2}"/>
              </a:ext>
            </a:extLst>
          </p:cNvPr>
          <p:cNvSpPr/>
          <p:nvPr/>
        </p:nvSpPr>
        <p:spPr>
          <a:xfrm rot="5400000">
            <a:off x="2467073" y="207299"/>
            <a:ext cx="252785" cy="3314813"/>
          </a:xfrm>
          <a:custGeom>
            <a:avLst/>
            <a:gdLst>
              <a:gd name="connsiteX0" fmla="*/ 7144 w 95250"/>
              <a:gd name="connsiteY0" fmla="*/ 7144 h 542925"/>
              <a:gd name="connsiteX1" fmla="*/ 88106 w 95250"/>
              <a:gd name="connsiteY1" fmla="*/ 7144 h 542925"/>
              <a:gd name="connsiteX2" fmla="*/ 88106 w 95250"/>
              <a:gd name="connsiteY2" fmla="*/ 541782 h 542925"/>
              <a:gd name="connsiteX3" fmla="*/ 7144 w 95250"/>
              <a:gd name="connsiteY3" fmla="*/ 541782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50" h="542925">
                <a:moveTo>
                  <a:pt x="7144" y="7144"/>
                </a:moveTo>
                <a:lnTo>
                  <a:pt x="88106" y="7144"/>
                </a:lnTo>
                <a:lnTo>
                  <a:pt x="88106" y="541782"/>
                </a:lnTo>
                <a:lnTo>
                  <a:pt x="7144" y="541782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sv-SE" sz="2700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D63360FD-D4A3-4EB7-B3EF-7A8A92D9E720}"/>
              </a:ext>
            </a:extLst>
          </p:cNvPr>
          <p:cNvSpPr/>
          <p:nvPr/>
        </p:nvSpPr>
        <p:spPr>
          <a:xfrm rot="2700000">
            <a:off x="5976714" y="1557214"/>
            <a:ext cx="2275766" cy="2272558"/>
          </a:xfrm>
          <a:prstGeom prst="rect">
            <a:avLst/>
          </a:prstGeom>
          <a:solidFill>
            <a:schemeClr val="accent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endParaRPr lang="sv-SE" sz="1200" b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8DC27099-CAF7-42F5-BF62-5CB413FEEF78}"/>
              </a:ext>
            </a:extLst>
          </p:cNvPr>
          <p:cNvSpPr txBox="1">
            <a:spLocks/>
          </p:cNvSpPr>
          <p:nvPr/>
        </p:nvSpPr>
        <p:spPr>
          <a:xfrm>
            <a:off x="936627" y="2339891"/>
            <a:ext cx="4147012" cy="3573549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0" indent="0" algn="l" defTabSz="9143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67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548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32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714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1) Preschools</a:t>
            </a:r>
          </a:p>
          <a:p>
            <a:r>
              <a:rPr lang="en-US" dirty="0">
                <a:latin typeface="+mj-lt"/>
              </a:rPr>
              <a:t>Monday to Friday, About 400 preschool classes get a visit every month. </a:t>
            </a:r>
          </a:p>
          <a:p>
            <a:r>
              <a:rPr lang="en-US" dirty="0">
                <a:latin typeface="+mj-lt"/>
              </a:rPr>
              <a:t>2) Public stops </a:t>
            </a:r>
          </a:p>
          <a:p>
            <a:r>
              <a:rPr lang="en-US" dirty="0">
                <a:latin typeface="+mj-lt"/>
              </a:rPr>
              <a:t>Every day except Friday. 41 stops, every week. Which means 164 visits to 41 stops each month.</a:t>
            </a:r>
          </a:p>
          <a:p>
            <a:r>
              <a:rPr lang="en-US" dirty="0">
                <a:latin typeface="+mj-lt"/>
              </a:rPr>
              <a:t>3) Popup stops </a:t>
            </a:r>
          </a:p>
          <a:p>
            <a:r>
              <a:rPr lang="en-US" dirty="0">
                <a:latin typeface="+mj-lt"/>
              </a:rPr>
              <a:t>One bus every Saturday, at different locations around the city. </a:t>
            </a:r>
          </a:p>
        </p:txBody>
      </p:sp>
      <p:sp>
        <p:nvSpPr>
          <p:cNvPr id="34" name="Platshållare för text 3">
            <a:extLst>
              <a:ext uri="{FF2B5EF4-FFF2-40B4-BE49-F238E27FC236}">
                <a16:creationId xmlns:a16="http://schemas.microsoft.com/office/drawing/2014/main" id="{043FBAD8-3E9A-4189-80AD-E870E9FC5D52}"/>
              </a:ext>
            </a:extLst>
          </p:cNvPr>
          <p:cNvSpPr txBox="1">
            <a:spLocks/>
          </p:cNvSpPr>
          <p:nvPr/>
        </p:nvSpPr>
        <p:spPr>
          <a:xfrm>
            <a:off x="6137574" y="1908015"/>
            <a:ext cx="1761826" cy="1570954"/>
          </a:xfrm>
          <a:prstGeom prst="rect">
            <a:avLst/>
          </a:prstGeom>
        </p:spPr>
        <p:txBody>
          <a:bodyPr anchor="ctr" anchorCtr="0"/>
          <a:lstStyle>
            <a:lvl1pPr marL="0" indent="0" algn="ctr" defTabSz="914332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167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548" indent="-2303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32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714" indent="-228584" algn="l" defTabSz="914332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Preschools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A419C88-CB24-4FC1-A88B-55F6B7E30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sz="1100">
                <a:latin typeface="+mj-lt"/>
              </a:rPr>
              <a:t>Kultur öppnar världar</a:t>
            </a:r>
          </a:p>
          <a:p>
            <a:r>
              <a:rPr lang="sv-SE" sz="1100" b="0"/>
              <a:t>Kulturförvaltningen</a:t>
            </a:r>
            <a:endParaRPr lang="sv-SE" sz="1100" b="0" dirty="0"/>
          </a:p>
        </p:txBody>
      </p:sp>
      <p:pic>
        <p:nvPicPr>
          <p:cNvPr id="9" name="Bildobjekt 8" descr="En bild som visar åttaarmad bläckfisk, bläckfiskar, ryggradslös, konst&#10;&#10;Automatiskt genererad beskrivning">
            <a:extLst>
              <a:ext uri="{FF2B5EF4-FFF2-40B4-BE49-F238E27FC236}">
                <a16:creationId xmlns:a16="http://schemas.microsoft.com/office/drawing/2014/main" id="{98943CA5-3862-C265-9BF3-A89B073E9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22" y="4621738"/>
            <a:ext cx="3462431" cy="15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78858"/>
      </p:ext>
    </p:extLst>
  </p:cSld>
  <p:clrMapOvr>
    <a:masterClrMapping/>
  </p:clrMapOvr>
</p:sld>
</file>

<file path=ppt/theme/theme1.xml><?xml version="1.0" encoding="utf-8"?>
<a:theme xmlns:a="http://schemas.openxmlformats.org/drawingml/2006/main" name="Mönster 2">
  <a:themeElements>
    <a:clrScheme name="M2 Demokrati Jämlikhet Lärande">
      <a:dk1>
        <a:srgbClr val="000000"/>
      </a:dk1>
      <a:lt1>
        <a:sysClr val="window" lastClr="FFFFFF"/>
      </a:lt1>
      <a:dk2>
        <a:srgbClr val="6C1C3D"/>
      </a:dk2>
      <a:lt2>
        <a:srgbClr val="F8CCDC"/>
      </a:lt2>
      <a:accent1>
        <a:srgbClr val="6C1C3D"/>
      </a:accent1>
      <a:accent2>
        <a:srgbClr val="B7E1C8"/>
      </a:accent2>
      <a:accent3>
        <a:srgbClr val="008767"/>
      </a:accent3>
      <a:accent4>
        <a:srgbClr val="F8CCDC"/>
      </a:accent4>
      <a:accent5>
        <a:srgbClr val="D53878"/>
      </a:accent5>
      <a:accent6>
        <a:srgbClr val="000000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 KF.sv-SE_2022_Mönster 2.potx" id="{3D328C2B-A4D2-4F8F-9F68-D42FE14EDBF6}" vid="{E0ABB8CD-977D-4430-B22A-28F30FEA8A0E}"/>
    </a:ext>
  </a:extLst>
</a:theme>
</file>

<file path=ppt/theme/theme2.xml><?xml version="1.0" encoding="utf-8"?>
<a:theme xmlns:a="http://schemas.openxmlformats.org/drawingml/2006/main" name="Office-tema">
  <a:themeElements>
    <a:clrScheme name="Göteborgs Stad Powerpoint">
      <a:dk1>
        <a:sysClr val="windowText" lastClr="000000"/>
      </a:dk1>
      <a:lt1>
        <a:sysClr val="window" lastClr="FFFFFF"/>
      </a:lt1>
      <a:dk2>
        <a:srgbClr val="495663"/>
      </a:dk2>
      <a:lt2>
        <a:srgbClr val="FFCD37"/>
      </a:lt2>
      <a:accent1>
        <a:srgbClr val="0077BC"/>
      </a:accent1>
      <a:accent2>
        <a:srgbClr val="D24723"/>
      </a:accent2>
      <a:accent3>
        <a:srgbClr val="008391"/>
      </a:accent3>
      <a:accent4>
        <a:srgbClr val="D53878"/>
      </a:accent4>
      <a:accent5>
        <a:srgbClr val="008868"/>
      </a:accent5>
      <a:accent6>
        <a:srgbClr val="674B99"/>
      </a:accent6>
      <a:hlink>
        <a:srgbClr val="0563C1"/>
      </a:hlink>
      <a:folHlink>
        <a:srgbClr val="954F72"/>
      </a:folHlink>
    </a:clrScheme>
    <a:fontScheme name="Göteborgs Stad Powerpoi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315</Words>
  <Application>Microsoft Office PowerPoint</Application>
  <PresentationFormat>Widescreen</PresentationFormat>
  <Paragraphs>101</Paragraphs>
  <Slides>17</Slides>
  <Notes>6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Mönster 2</vt:lpstr>
      <vt:lpstr>Gothenburg</vt:lpstr>
      <vt:lpstr>PowerPoint Presentation</vt:lpstr>
      <vt:lpstr>600.000 Residents  29 Libraries and…</vt:lpstr>
      <vt:lpstr>…Two mobile libraries</vt:lpstr>
      <vt:lpstr>The Blue Bus</vt:lpstr>
      <vt:lpstr>The Green Bus</vt:lpstr>
      <vt:lpstr>User experience</vt:lpstr>
      <vt:lpstr>The operation</vt:lpstr>
      <vt:lpstr>PowerPoint Presentation</vt:lpstr>
      <vt:lpstr>PowerPoint Presentation</vt:lpstr>
      <vt:lpstr>Interacting with patrons</vt:lpstr>
      <vt:lpstr>PowerPoint Presentation</vt:lpstr>
      <vt:lpstr>PowerPoint Presentation</vt:lpstr>
      <vt:lpstr>Pros</vt:lpstr>
      <vt:lpstr>PowerPoint Presentation</vt:lpstr>
      <vt:lpstr>Contact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rosa/vinröd</dc:title>
  <dc:creator>albin.berggren@kultur.goteborg.se</dc:creator>
  <cp:lastModifiedBy>Albin Berggren</cp:lastModifiedBy>
  <cp:revision>134</cp:revision>
  <dcterms:created xsi:type="dcterms:W3CDTF">2021-09-14T11:56:32Z</dcterms:created>
  <dcterms:modified xsi:type="dcterms:W3CDTF">2023-08-30T15:52:49Z</dcterms:modified>
</cp:coreProperties>
</file>